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 V веке до н. э.: как город стал сильным и богатым
</a:t>
            </a:r>
            <a:pPr algn="l" indent="0" marL="0">
              <a:lnSpc>
                <a:spcPct val="90000"/>
              </a:lnSpc>
              <a:buNone/>
            </a:pPr>
            <a:r>
              <a:rPr lang="en-US" sz="21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Афин к могуществу: войны, флот, демократия, культура.
</a:t>
            </a:r>
            <a:endParaRPr lang="en-US" sz="214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нападений Персии греческие полисы поняли, что выжить можно только вместе. Победы при Марафоне и Саламине укрепили надежду, а Афины начали восстанавливать город и усиливать морскую мощь.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после персидского нашествия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Афины смогли вырасти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Афин была удобная морская гавань Пирей. Через неё шли торговые суда, поступали товары и новости, а город становился всё важнее для всего Эгейского региона.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 войско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было много свободных граждан, которые служили в войске, участвовали в морской защите и помогали решать городские дела на собраниях.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быстро рос благодаря торговле, мастерским и умелым кораблестроителям. Это делало Афины не только сильными, но и богатыми, способными содержать большую армию и флот.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Лавриона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рудники в Лаврионе давали Афинам доходы, которые можно было направлять на строительство кораблей, укрепление города и оплату нужных морских походов.
</a:t>
            </a:r>
            <a:endParaRPr lang="en-US" sz="11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 и рост славы Афин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Саламинская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морском сражении при Саламине афинский флот сыграл решающую роль. Именно море стало тем пространством, где Афины показали свою силу и способность защищать Элладу.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принесли Афинам уважение среди других полисов. Их начали считать не просто сильным городом, а настоящим лидером в борьбе против внешней угрозы.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Платеи и перелом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греков при Платеях окончательно остановила персидское наступление. После этого Афины всё чаще воспринимались как город, который смог отстоять свободу греков.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последовательность, как ресурсы и флот усилили Афины и их влияние.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серебра к морской державе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478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возглавили союз греческих городов для борьбы с Персией. Союзники обещали помогать кораблями, людьми или деньгами, чтобы защитить Эгейское море.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Афин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Афины стали руководить союзом всё увереннее. Их флот защищал морские пути, а влияние афинян среди союзников постоянно росло.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союза к державе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Делосский союз перестал быть равным объединением. Афины начали использовать его ресурсы в собственных интересах и превратили союз в основу своей морской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союз: путь к афинскому главенству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из школьного курса истории; значения на диаграмме — условная шкала усиления влияния.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укрепления союза Афины получали всё больше возможностей направлять общие ресурсы на собственные цели.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Афины превращали союз в инструмент власти и контроля над морем.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Афин в Эгейском мире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 — главный политический лидер Афин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поддерживал участие граждан в управлении и делал афинскую демократию более заметной и устойчивой. При нём решения полиса чаще обсуждались открыто и публично.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демократии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понимал, что сила Афин держится на море. Поэтому поддерживал флот, который защищал торговлю, союзников и морские пути в Эгейском море.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флот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Перикле в Афинах возводили величественные здания и храмы. Эти постройки показывали богатство города, уважение к богам и уверенность афинян в своём будущем.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строительства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была разделена между разными органами, но основа системы оставалась общей: решения принимали сами граждане.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устройство афинской демократии в V веке до н. э.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органы управляли Афинами и за что они отвечали.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афинской демократии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имел права гражданина, а кто — нет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были важной частью общества, но в управлении городом не участвовали. Их роль была связана прежде всего с семьёй и домашним хозяйством.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 считались гражданами и не имели политических прав. Они выполняли тяжёлую работу и не могли решать общественные вопросы.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в Афинах имели только взрослые мужчины-граждане. Именно они могли участвовать в собраниях, голосовать и влиять на судьбу полиса.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Метэки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Переселенцы-метэки жили в Афинах, занимались торговлей и ремёслами, но не входили в число граждан и не участвовали в управлении городом.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от обсуждения в Совете пятисот до исполнения и судебного контроля.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решения в Афинах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ввёл плату за участие в суде и за некоторые государственные обязанности. Это позволило бедным гражданам не выбирать между заработком и службой полису.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 управлении могли участвовать не только обеспеченные афиняне. Даже люди с небольшим доходом получали возможность влиять на решения, если были полноправными гражданами.
</a:t>
            </a:r>
            <a:endParaRPr lang="en-US" sz="1102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становится шире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сделали афинскую демократию более доступной и живой. Политика перестала быть делом только богатых, а участие в ней стало важной частью жизни горожан.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Перикла и участие бедных граждан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Акрополя Парфенон поражал размерами и строгой красотой. Храм был посвящён Афине и напоминал жителям, что их город богат, силён и умеет создавать величественные постройки. Его колонны стали символом Афин на века.
</a:t>
            </a:r>
            <a:endParaRPr lang="en-US" sz="1012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Вход, достойный победителей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встречали тех, кто поднимался на священный холм. Это был торжественный вход в мир богов и города-победителя. Рядом храм богини Ники напоминал, что успех Афин связан не только с войнами, но и с верой в покровительство богов.
</a:t>
            </a:r>
            <a:endParaRPr lang="en-US" sz="972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как лицо Афин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теме V века до н. э.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усиливали друг друга: флот защищал торговлю, а доходы помогали строить город и содержать союз.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морская сила и деньги союзников; именно они обеспечивали Афинам влияние, безопасность и возможность для больших проектов.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поддерживало афинское могущество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0737" y="3301887"/>
            <a:ext cx="147525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Афин: торговля, ремёсла и Пирей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 — ворота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порт Афин связывал город с Эгейским морем и другими полисами. Через Пирей ввозили зерно, без которого большому городу было трудно жить.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Необходимое зерно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Аттика не могла полностью прокормить жителей сама, поэтому морская торговля была жизненно важна. Зерно доставляли из разных земель, а безопасные пути охранял флот.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корабли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развивались гончарное дело, обработка металлов и кораблестроение. Эти занятия давали работу многим людям и помогали Афинам укреплять своё богатство и флот.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Масло, вино и керамика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Афин вывозили оливковое масло, вино и изделия ремесленников. Особенно ценились расписные сосуды, которые покупали в разных частях греческого мира.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афинского и спартанского полисов в V веке до н. э.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два сильных полиса выбрали разные способы жизни и управления.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опирались на море, торговлю и участие граждан, а Спарта — на армию и порядок. Поэтому их развитие шло по разным, почти противоположным путям.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разные пути развития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Афин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для всех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ставили трагедии Эсхила, Софокла и Еврипида. Театр помогал горожанам задумываться о долге, выборе и ответственности перед полисом.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свобода сделали Афины местом, где искусство, мысль и политика развивались вместе. Поэтому город стал образцом для многих греков.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греко-персидских войн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описал войны с персами и сохранил для потомков память о великих сражениях. Его труд стал важным шагом в развитии исторического знания.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человеке и законе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Афин обсуждали справедливость, воспитание и роль гражданина. Такие беседы учили смотреть на жизнь не только через силу, но и через разум.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военными победами, ростом доходов, участием граждан и строительством в Афинах V века до н. э.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процветание усиливало демократию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афинского могущества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становились Афины, тем чаще союзники чувствовали не защиту, а давление. Многие города не хотели зависеть от решений, которые принимались в пользу Афин.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свободы и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говорили о свободе греков, но сами всё больше контролировали союзников. Из-за этого между идеалом и реальной политикой возникало заметное напряжение.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долгих войн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флота, походы и защита морских путей требовали больших расходов. Для этого нужны были деньги, корабли и люди, а значит — постоянные усилия всего полиса.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V век до н. э. стал золотым временем Афин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Афины соединили морскую силу, богатство и участие граждан в управлении. Именно поэтому город стал символом демократии, культуры и величия Эллады.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2026-06-01T00:09:49Z</dcterms:created>
  <dcterms:modified xsi:type="dcterms:W3CDTF">2026-06-01T00:09:49Z</dcterms:modified>
</cp:coreProperties>
</file>