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1. Пора задуматься о будущей карьере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профессии начинаются уже сегодня.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многие впервые выбирают свой дальнейший путь: оставаться в школе, идти в колледж или осваивать профессию. Уже сейчас видно, что дается легче, что действительно интересно и где можно вырасти дальше.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 будущем стоит думать уже в 9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раздела: профессии и карьерные слова на английском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career, job, occupation, profession, future, skills, experience, goal и opportunity помогают говорить о планах, выборе пути и первых шагах к будущей работе.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часто встречаются doctor, teacher, engineer, designer, programmer, journalist, vet, lawyer, nurse, chef и firefighter. Эти слова нужны, чтобы рассказывать о людях и их работе.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описать деятельность, полезны глаголы work, earn, train, study, help, create, solve problems и communicate with people. Они показывают, чем именно занимается специалист каждый день.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обсуждать школьные планы, кружки, любимые предметы и первые представления о профессии. Чем увереннее словарь, тем легче говорить о будущем без длинных подсказок.
</a:t>
            </a:r>
            <a:endParaRPr lang="en-US" sz="16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мне по-настоящему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нравится читать и узнавать новое, другим — рисовать, работать с компьютером или заниматься спортом. Интересы заметны в обычной жизни: по ним видно, какие занятия хочется повторять снова и снова. Именно с них часто начинается выбор будущего пути.
</a:t>
            </a:r>
            <a:endParaRPr lang="en-US" sz="101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сильные стороны помогают больше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легко выступает, умеет организовывать дело, быстро решает задания или хорошо запоминает факты, это важная подсказка. Такие способности помогают понять, в каких ролях человек будет чувствовать себя увереннее и что стоит развивать дальше.
</a:t>
            </a:r>
            <a:endParaRPr lang="en-US" sz="93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увлеченность — разные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животным может привести не только в профессию vet. Она может быть связана с zoo worker, animal trainer или pet groomer. Поэтому важно смотреть шире: одно и то же увлечение часто открывает несколько разных направлений.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интересы, способности и будущая профессия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развиваются постепенно: на уроках, в проектах, в общении и при выполнении поручений.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Универсальнее всего для подростка выглядят общение, работа в команде и цифровая грамотность: они помогают почти в любой сфере.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урока по теме раздела; данные отражают учебную модель, а не статистическое исследование.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и навыки важны для будущей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мир профессий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рутины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берут на себя повторяющиеся операции в производстве, логистике, банках и магазинах. Поэтому людям все чаще нужны не только точность, но и умение контролировать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ценится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где важны анализ, общение и творчество, остаются особенно востребованными. К ним относятся data analyst, web designer, teacher, nurse и social worker.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английский язык используют для инструкций, переписки, учебных материалов и международного общения. Он помогает быстрее учиться и понимать профессиональную информацию.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важнее шаблона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задачи меняются вместе с технологиями, ответственность, внимательность и готовность учиться новому остаются ценными. Именно они делают специалиста устойчивым к переменам.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65677"/>
            <a:ext cx="3848986" cy="24169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уже подсказывают, какие направления могут подойти лучше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предметам часто совпадает с будущими профессиональными склонностями, поэтому школьные успехи стоит рассматривать как важный ориентир.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раздела; учебное сопоставление предметов и профессий.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школьные предметы, которые с ними связаны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осознанного выбора: от интереса к реальным пробам и обсуждению вариантов.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направление для будущей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54" y="2461427"/>
            <a:ext cx="2600915" cy="2244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связана с medicine, education, service и management. Здесь важно уметь слушать, объяснять, поддерживать и быстро находить общий язык. Такие профессии особенно подходят тем, кому легко общаться и помогать другим в повседневных ситуациях.
</a:t>
            </a:r>
            <a:endParaRPr lang="en-US" sz="1006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техникой и информацией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engineering, transport, repair, programming, accounting и translation. Здесь ценятся точность, логика и внимание к деталям. Часто специалисту приходится работать с устройствами, знаками, числами или большими объемами сведений.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природой и 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профессии связаны с растениями и животными, другие — с художественным образом и творчеством. Для таких направлений важны наблюдательность, вкус, терпение и готовность создавать что-то новое своими руками или с помощью современных инструментов.
</a:t>
            </a:r>
            <a:endParaRPr lang="en-US" sz="1006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профессий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часто влияет не один фактор, а их сочетание: интерес, успехи в учебе и понятный путь дальнейшего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подростков важнее всего внутренний интерес и ощущение, что выбранное направление им реально по силам и понятно по шагам.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раздела; значения условные, для иллюстрации факторов выбора.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профессии у 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из 10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навыков работодатели связывают с общением, анализом и самоорганизацией.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Economic Forum, The Future of Jobs Report 2023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навыки чаще всего помогают школьнику успешно учиться, работать в команде и постепенно готовиться к будущей профессии.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место первых профессиональных проб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как проба роли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английского, информатики, биологии или литературы ученик часто пробует роли исследователя, докладчика, редактора или переводчика, не замечая, что уже делает первые шаги к профессии.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работа учит распределять задачи, договариваться и отвечать за результат. Здесь можно понять, что лучше получается: организовывать, объяснять, оформлять материалы или искать информацию.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конкурсы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олимпиады и школьные проекты позволяют проверить интерес к теме глубже, чем обычный урок. Они помогают увидеть, приносит ли занятие радость и желание развиваться дальше.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Газета, театр, научная конференция или презентация дают безопасную возможность попробовать себя в разных ролях и заметить, какие действия даются легче всего, а какие требуют больше усилий.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занятия помогают понять свои сильные стороны, проверить интерес и сделать выбор будущего более осознанным.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первый опыт, тем легче заметить интересы, проверить способности и понять, какие виды деятельности подходят лучше всего.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раздела о профориентации школьников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получить первый опыт уже сейчас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будущей профессии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 моде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может казаться привлекательной из-за популярности, но мода быстро меняется. Надёжнее смотреть на свои интересы, способности и реальные задачи работы, а не только на красивый образ.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Решение, принятое только потому, что так выбрали одноклассники, часто оказывается случайным. У каждого человека свой темп, свои сильные стороны и свой подходящий путь.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Недооценка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заранее думает, что что-то ему не подойдёт, хотя просто ещё не пробовал. Пробные задания и кружки помогают увидеть скрытые способности и укрепить уверенность.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профессии только по фильмам, соцсетям или коротким видео бывает обманчивым. Полезнее узнавать о графике, обучении, трудностях и повседневных обязанностях у настоящих специалистов.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первого интереса к более осознанному выбору направления.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свои профессиональные интересы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взрослые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 другие близкие люди помогают заметить сильные стороны ребёнка, обсудить ожидания и спокойно рассмотреть разные варианты без лишнего давления и спешки.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специалисты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руководитель, учителя-предметники и школьный психолог видят успехи ученика на уроках и могут подсказать, какие предметы и виды деятельности подходят лучше всего.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и 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Руководители кружков и приглашённые специалисты знакомят с реальной работой, объясняют трудности, режим дня и требования к обучению, которые не всегда видны со стороны.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интервью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вопросов человеку разных профессий дают больше пользы, чем случайные впечатления. Так легче понять, что именно входит в работу и подходит ли она по характеру.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 выборе карьеры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меняются не только знания, но и степень ответственности: от простого знакомства с профессией к более серьёзным решениям и реальной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строится постепенно: сначала важны проба и интерес, затем обучение, после этого — практика и постоянное развитие.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логике карьерного развития, описанной в разделе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школьника к будущему специалисту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 и профессии, которые остаются важными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IT, экологии, медицине, логистике, медиакоммуникациях и инженерии появляются новые роли. Они требуют умения работать с информацией, техникой и людьми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врач, строитель, водитель, повар и механик остаются нужными, потому что люди каждый день зависят от их опыта, точности и ответственности.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инструменты, программы и способы общения, но не исчезает потребность в внимательности, дисциплине и умении быстро учиться новому на рабочем месте.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сферы по-прежнему ценны честность, аккуратность, умение сотрудничать и готовность работать в команде, особенно когда задача сложная или требует помощи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шаги, которые можно сделать в этом году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свои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записать, что нравится делать в школе и дома. Такой список помогает увидеть повторяющиеся интересы и понять, какие занятия вызывают устойчивый отклик.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Почитать о профессиях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несколько профессий и найдите о них короткие тексты на английском языке. Так можно одновременно узнавать новое и тренировать словарный запас по теме careers.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одно дело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проекте, кружке или простой профпробе даёт живой опыт. После него легче понять, что получилось хорошо, а что пока требует тренировки.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Обсудить и записать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Поговорите о своих наблюдениях со взрослыми и ведите личный список слов: profession, skills, subjects, future plans. Это делает размышления о будущем более конкретными.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карьеры начинается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профессия складывается из интересов, способностей, школьного опыта и первых проб. Английский язык помогает говорить о планах, узнавать о профессиях и увереннее строить свой путь.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2026-05-31T12:28:34Z</dcterms:created>
  <dcterms:modified xsi:type="dcterms:W3CDTF">2026-05-31T12:28:34Z</dcterms:modified>
</cp:coreProperties>
</file>