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тишина и мороз превращают обычную зиму в поэтическую картину.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Александрова «Зима»: как в стихотворении оживает зимний мир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помогает подумать стихотворение «Зима»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внимательно смотреть на зимнюю природу и находить точные слова для её описания. В нём снег, мороз и тихий пейзаж становятся красивыми и понятными даже младшим школьникам.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показана не списком признаков, а цельной картиной: белой, ясной и спокойной. Читатель словно смотрит в окно и видит зимний день.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снег, холодный воздух и тишина. Эти детали создают ощущение чистоты и особого зимнего света, который легко представить.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стихотворения — зима как живая картина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младшим школьникам понимать поэзию через зрительные впечатления. Стихотворение будто рисует зиму словами, а не просто рассказывает о ней.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стихотворении и в зимнем пейзаже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покрывало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стихотворной картине закрывает землю, крыши и ветки деревьев. От этого всё вокруг становится светлее, тише и будто чище.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Сугробы, следы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снег связан не только с красотой, но и с играми, следами и снежинками. Поэтому зимний пейзаж легко представить и запомнить.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Мороз, лёд и зимний холод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чувствуется уже в самом звучании слов. Мороз делает воздух свежим, а зимнюю картину — более строгой и ясной.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воздух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рисует на стёклах красивые узоры. Такие детали делают стихотворение ближе к детским наблюдениям и легко вызывают удивление.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окнах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холод не пугает, а помогает увидеть зиму ярче. Он подчёркивает тишину, неподвижность и спокойствие зимнего дня.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холода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очень холодно, вода застывает, а лужи покрываются коркой льда. Это знакомая зимняя примета из повседневной жизни.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 воде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меняется зимняя картина
</a:t>
            </a:r>
            <a:endParaRPr lang="en-US" sz="2527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как поэт переходит от признаков погоды к общему настроению зимы.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деревья становятся особенно заметными, потому что листья уже опали. На фоне снега хорошо видны ветки, и пейзаж кажется чётким.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тоже не исчезают, а будто прячутся под белым покрывалом. Они стоят спокойно, словно делают зимнюю паузу и отдыхают.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 зимой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неподвижность не означает исчезновение. Весной всё оживёт снова, а пока растения тихо ждут своего времени.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зимой не пустая, а просто меняет свой вид. Это помогает детям понять, что холодное время года — часть жизни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зимой и забота о них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труднее находить корм, поэтому они часто прилетают ближе к людям. Кормушка, семечки и зерно помогают маленьким пернатым пережить холод.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зимнем дворе особенно хорошо заметны синицы, воробьи и снегири. Их легко представить на ветках или возле кормушки — и сразу хочется помочь.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звуки и зимняя тишина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падает мягко и почти неслышно. Его появление делает двор и лес спокойнее, а звуки вокруг — приглушёнными.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Слышны скрип шагов, лёгкий ветер и редкое птичье чириканье. Эти звуки помогают почувствовать живую зимнюю природу.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важна тишина. Она делает зимнюю картину светлой, спокойной и немного волшебной.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пейзажа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ярче появляется зимняя картина в воображении ученика. Это удобно для чтения, пересказа и запоминания стихотворения.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особенно помогают создать зимнее настроение: морозный, белый, тихий, ясный и снежный.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стихотворения Л. Александровой «Зима»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зимнего мира в стихотворении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стихотворении кажется тихим и светлым. Снег лежит на ветках, и каждая ёлка будто нарядно одета к празднику. Из-за этой белизны даже знакомые деревья выглядят чуть сказочными.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под белым покрывалом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зимнем пейзаже кажется тёплым и защищённым. Из трубы поднимается дым, а вокруг тихо лежит снег. Контраст между морозом снаружи и уютом внутри помогает почувствовать добрую атмосферу стихотворения.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из которого не хочется уходить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видны дорожки, сугробы, забор и крыша дома. Мороз делает воздух прозрачным, а снежный двор — особенно спокойным. Такая картина понятна ребёнку, потому что она похожа на обычную зимнюю прогулку.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двор в морозный день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зима нравится детям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играть в снежки, кататься на санках и оставлять следы на свежем снегу. Эти простые радости делают холодный сезон весёлым и живым, а прогулка превращается в маленькое приключение.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зима нравится ещё и тем, что она спокойная и красивая. Даже мороз не пугает, потому что рядом есть свет, чистота и ощущение настоящего зимнего чуда.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природа удивляет блеском снега, узорами на окнах и пушистыми сугробами. Ребёнок замечает то, что летом часто не видно, и начинает смотреть на привычный двор внимательнее.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556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5875" y="1728730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 защищает от ветра и мороза, поэтому прогулка остаётся приятной. В зимнем образе она напоминает, что холод можно пережить без трудностей.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куртка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нужны, чтобы идти по снегу и не бояться луж со льдом. В стихотворной теме они подчёркивают, что зима требует заботы и внимательности.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сапоги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 помогают лепить снеговика, держать санки и ловить снежинки. Они связаны с движением, игрой и детской радостью на снегу.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Варежки для рук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 закрывает шею и делает образ ребёнка на зимней прогулке особенно уютным. Он словно добавляет в картину мягкость и домашнее тепло.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Шарф у горла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сохраняет тепло и делает зимний наряд привычным и узнаваемым. Для младших школьников это знак того, что на улице действительно зима.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на голове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почувствовать зимнее тепло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впечатления глазами ребёнка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зиму по мелочам: снежинка на рукавице, след на дорожке, красные щёки от холода. Из таких деталей складывается живая и очень близкая картина.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вокруг блестит и тихо поскрипывает под ногами, зима кажется волшебной. Даже обычный двор превращается в красивое место, где хочется смотреть по сторонам ещё внимательнее.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передаёт настроение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светлое настроение: зима кажется красивой, чистой и немного сказочной. Именно это чувство и запоминается лучше всего.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чувство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точные слова о морозе, деревьях и воздухе. Картина становится яснее, а ощущение зимы — ярче и глубже.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видит снег, свет и тишину. Эти детали создают спокойное начало и настраивают на созерцание зимней картины.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понятные зимние образы: снег, мороз, тишина, птицы и деревья. Они быстро складываются в одну цельную картину и помогают удержать смысл.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стихотворении много ярких деталей, его проще пересказать своими словами. Ребёнок вспоминает не отдельные строки, а всю зимнюю картину целиком.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ощущение света и чистоты делает строки похожими на маленькую зимнюю песенку. Такой ритм помогает читать без спешки и без путаницы.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слова звучат ясно и просто. Младшему школьнику легче запомнить то, что можно сразу представить глазами и даже услышать в воображении.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зимние приметы становятся поэтическими образами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рисует на стекле удивительные узоры, и окно становится похожим на картину. В стихотворении такая деталь помогает увидеть, как обычная зимняя примета превращается в красивое украшение дома и всей улицы.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окне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сугробы вокруг дома делают двор особенно тихим и белым. Они показывают, что зима уже пришла всерьёз, а знакомый дом оказался в мягком снежном мире, где всё кажется немного медленнее.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Сугробы у дома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снега тёмные ветки деревьев видны очень отчётливо. Рядом с ними светлое зимнее небо делает пейзаж ясным и спокойным, будто природа специально подготовила такую картину для внимательного читателя.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ветки и светлое небо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детали: снег на ветках, морозный воздух, тишину двора. Когда ребёнок всматривается в такие мелочи, он начинает лучше понимать красоту природы.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 о зиме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природу нужно любить и беречь в любое время года. Тогда мир вокруг становится ближе, понятнее и интереснее для наблюдения.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зима бывает не только холодной, но и очень красивой. Даже самый обычный день можно увидеть как светлую и добрую картину.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Л. Александровой «Зима» рисует тихую и светлую зимнюю пору. В нём много белого снега, морозной свежести и спокойствия.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текста — деревья, снег, птицы, холодный воздух и зимнее небо. Они помогают увидеть, как поэт создаёт картину словами, а не красками.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о стихотворении Александровой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ученика 2 класса важно запомнить: поэзия помогает заметить красоту в самом обычном дне. Именно поэтому стихотворение легко понять и приятно читать.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детская радость от зимы. Это не просто описание погоды, а тёплое и доброе отношение к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Л. Александровой учит видеть зиму не только холодной, но и светлой, тихой, доброй. В нём обычные зимние приметы превращаются в поэтическую картину, которую хочется запомнить.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стихотворении — это красивый мир, который хочется рассматривать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2026-05-24T03:24:29Z</dcterms:created>
  <dcterms:modified xsi:type="dcterms:W3CDTF">2026-05-24T03:24:29Z</dcterms:modified>
</cp:coreProperties>
</file>