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от реставрации Бурбонов ко Второй республике — ключевые темы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Франции от монархии к республике через революции и реформы XIX 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после наполеоновских войн: начало перемен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Наполеона во Франции восстанавливается династия Бурбонов. Общество разделяется между традиционалистами и сторонниками перемен, что задаёт тон целой эпохе поиска новых социальных правил и баланса.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Бурбонов: монархия и конституция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1814 году Людовик XVIII взошёл на престол, издав Хартию, вводящую двухпалатный парламент и гарантии свободы личности и печати в ограниченных рамках.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остаётся в руках аристократии и духовенства, сохраняя наследие старого порядка и влияя на политику и культуру общества.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избирательное право сохраняет политическое влияние лишь для состоятельных граждан, исключая большую часть населения из голосования.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XVIII и Карл X: два стиля правления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XVIII проводит умеренную политику, сохраняя элементы конституционной монархии и баланс между традициями и новыми свободами, хотя и ограничивая некоторые права.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X стремится усилить абсолютную власть, восстанавливает привилегии знати и церкви, что приводит к росту недовольства и оппозиции в обществе.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роста недовольства в период Реставрации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свободы прессы и ужесточение репрессий способствуют росту недовольства среди интеллигенции и буржуазии.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особенно тяжёлые для простых граждан и мелкой буржуазии, вызывают экономические трудности и социальное напряжение.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оппозиционных сил — либералов и республиканцев — порождает создание тайных обществ и политических кружков.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конфликтов между сторонниками старого порядка и новыми идеями становится источником будущих революционных событий.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революция 1830 года: хронология событий
</a:t>
            </a:r>
            <a:endParaRPr lang="en-US" sz="236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«ордонансов» Карлом X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июле 1830 года король Карл X издаёт указы, ограничивающие избирательные права и свободу печати. Эти действия вызывают массовое недовольство и провоцируют волнения в Париже.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революции и падение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26 по 29 июля парижане поднимают баррикады, ведутся уличные бои между народом и войсками. Карл X вынужден отречься от престола и эмигрировать, что завершает эпоху реставрации.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монархия Луи-Филиппа: особенности правления
</a:t>
            </a:r>
            <a:endParaRPr lang="en-US" sz="2142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Луи-Филипп становится «королём-гражданином», утверждая правление, опирающееся на интересы богатого класса и ограниченное избирательное право.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монархии поддерживает развитие предпринимательства и свободу торговли, стимулируя экономический рост страны.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политические права ограничены немногими, что порождает рост оппозиции со стороны рабочих и республиканцев.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экономика и общество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1830-1840-х годах во Франции расширяется фабричное производство, строятся железные дороги, увеличивается количество заводов и предприятий.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инфраструктура
</a:t>
            </a:r>
            <a:endParaRPr lang="en-US" sz="1698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крупных городов приносит новые рабочие кварталы, усиление классового расслоения и обострение социальных противоречий между буржуазией и рабочим классом.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напряжённость
</a:t>
            </a:r>
            <a:endParaRPr lang="en-US" sz="1596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рабочего класса в XIX веке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сталкиваются с тяжёлыми условиями: рабочий день до 16 часов и низкие зарплаты, что сильно ухудшает качество их жизни.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работают дети и женщины, что усугубляет социальные проблемы и вызывает рост недовольства среди рабочих.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века численность наёмных рабочих достигает 2,5 миллионов, формируя заметную социальную силу.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профсоюзов и протестных движений становится ответом на эксплуатацию и несправедливость индустриального общества.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 1845–1847 годов приводят к дефициту продовольствия и росту цен, что наносит удар по самым уязвимым слоям населения.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резко увеличивается, особенно среди рабочих крупных городов, ухудшая социальную стабильность и вызывая волнения.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промышленного роста и падение уровня жизни усиливают политическую напряжённость и требование перемен в обществе.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1840-х годов: причины и последствия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705225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113" y="3708750"/>
            <a:ext cx="764925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политической оппозиции в годы Июльской монархии
</a:t>
            </a:r>
            <a:endParaRPr lang="en-US" sz="2173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оппозиционной прессы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1840-х годах выросло число оппозиционных газет, которые критиковали правительство и распространяли идеи свободы и гражданских прав среди площадей страны.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кружки и салоны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буржуазии активно формировались политические клубы и салоны, где обсуждались вопросы расширения избирательных прав и политических реформ.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национального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популярность идей народного суверенитета и национального единства объединяла различные группы оппозиционеров против консервативной монархии.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1848 года и рождение Второй республики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1848 года массовые выступления против политики короля Луи-Филиппа охватили Париж. Баррикады на улицах и столкновения с военными привели к многочисленным жертвам среди протестующих.
</a:t>
            </a:r>
            <a:endParaRPr lang="en-US" sz="1693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событий Луи-Филипп отрекся от престола и покинул страну. Временное правительство провозгласило Вторую республику 25 февраля 1848 года, открыв новую эру в истории Франции.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Второй республики: реформы и преобразования
</a:t>
            </a:r>
            <a:endParaRPr lang="en-US" sz="2011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объединило демократов и социалистов, внедряя всеобщее мужское избирательное право, что существенно расширило политическое участие граждан.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безработицей были созданы национальные мастерские, обеспечивавшие работу особенно уязвимым слоям населения в условиях экономического кризиса.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провозглашены свобода печати и право на собрания, что способствовало развитию гражданского общества и активизации политической жизни страны.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избирательного права: статистика и перемены
</a:t>
            </a:r>
            <a:endParaRPr lang="en-US" sz="2248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избирательного корпуса отражает переход от ограниченной монархии к более демократической системе управления.
</a:t>
            </a:r>
            <a:endParaRPr lang="en-US" sz="156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Франции, 19 век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имущественного ценза французы получили массовый доступ к голосованию, что повысило представительность власти.
</a:t>
            </a:r>
            <a:endParaRPr lang="en-US" sz="143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Июньское восстание 1848 года: рабочие против республики
</a:t>
            </a:r>
            <a:endParaRPr lang="en-US" sz="2121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Парижа подняли восстание после закрытия национальных мастерских, демонстрируя недовольство социальным положением. Несколько дней улицы были охвачены боевыми действиями. Кровопролитие показало глубокие разрывы в обществе.
</a:t>
            </a:r>
            <a:endParaRPr lang="en-US" sz="1351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Баррикады в Париже: борьба за права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закончилось подавлением армией и арестами тысяч участников. Этот конфликт выявил противоречия между буржуазией и рабочим классом, которые ещё долгое время влияли на политику страны.
</a:t>
            </a:r>
            <a:endParaRPr lang="en-US" sz="1427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Жестокое подавление и последствия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
</a:t>
            </a:r>
            <a:pPr algn="ctr" indent="0" marL="0">
              <a:lnSpc>
                <a:spcPct val="100000"/>
              </a:lnSpc>
              <a:buNone/>
            </a:pPr>
            <a:r>
              <a:rPr lang="en-US" sz="26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поддержали его как символ порядка и стабильности после нестабильного периода.
</a:t>
            </a:r>
            <a:pPr algn="ctr" indent="0" marL="0">
              <a:lnSpc>
                <a:spcPct val="100000"/>
              </a:lnSpc>
              <a:buNone/>
            </a:pPr>
            <a:r>
              <a:rPr lang="en-US" sz="26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президентских выборов во Франции, 1848 год
</a:t>
            </a:r>
            <a:endParaRPr lang="en-US" sz="3846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выборах декабря 1848 года Луи-Наполеон получил значительную поддержку населения, что отражало желание восстановления порядка в стране.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1851 года и конец Второй республики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декабря 1851 года Луи-Наполеон совершил государственный переворот и распустил Законодательное собрание, чтобы укрепить свою власть.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режим чрезвычайного положения с ограничениями свободы прессы и собраний, что подавляло любую оппозицию и критику.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применяется жёсткая цензура, что существенно ограничило общественную и политическую активность свободных граждан.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Второй республики завершился, началось формирование Второй империи, которая существенно изменила политическую систему Франции.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культура Франции в 1814–1852 годах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стремительно росло, появлялись новые профессии, что заметно меняло социальную структуру общества.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улучшило связи между регионами, способствуя росту торговли и культурному обмену внутри страны.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стал доминирующим направлением в культуре, отражая общественные настроения в литературе и изобразительном искусстве того времени.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способствовал формированию демократических традиций и расширению гражданских свобод во Франции.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революций научил стремлению к компромиссам и развитию институциональных реформ для стабилизации общества.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оказали влияние на дальнейшее развитие парламентаризма и продвижение идей социальной справедливости в Европе.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эпохи: последствия и уроки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трансформация Франции в эпоху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31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монархии Бурбонов ко Второй республике стал эпохой реформ и революций, закрепивших основы современной демократии и расширивших права граждан во Франции.
</a:t>
            </a:r>
            <a:endParaRPr lang="en-US" sz="40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2026-05-10T17:30:20Z</dcterms:created>
  <dcterms:modified xsi:type="dcterms:W3CDTF">2026-05-10T17:30:20Z</dcterms:modified>
</cp:coreProperties>
</file>