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центр управления телом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собирает сигналы и превращает их в 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мозг и почему он важен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получает информацию от органов чувств, обрабатывает её и отправляет команды мышцам и внутренним органам. У каждого его отдела есть своя задача: от движения до памяти и эмоций.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 синапсы: как идут сигналы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Клетки-связисты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принимают сигналы от других клеток, а затем передают их дальше. Так в мозге выстраивается цепочка сообщений, которая помогает быстро реагировать на происходящее.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импульс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 внутри нейрона проходит очень быстро и имеет электрическую природу. Благодаря этому мозг может обрабатывать множество сигналов почти одновременно, не теряя порядок передачи.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 — это место контакта между нейронами. Здесь сигнал не просто переходит дальше, а как будто «передаётся по очереди» через особые химические вещества.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в синапсе помогают одному нейрону усиливать или ослаблять влияние на другой. Именно так мозг учится, запоминает и настраивает свои реакции.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защищён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служит твёрдым защитным каркасом. Он принимает на себя многие внешние удары и помогает сохранить мозг в безопасности при движении и случайных столкновениях.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оболочки окружают мозг и удерживают его на месте. Они создают дополнительный барьер между нервной тканью и костями черепа.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Амортизирующая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Ликвор — это жидкость, которая смягчает толчки и помогает мозгу не травмироваться при резких движениях. Он также поддерживает привычную среду для нервных клеток.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такая защита во время бега, прыжков и падений. Без неё даже обычная активность могла бы сильнее влиять на работу нервной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98664"/>
            <a:ext cx="2048700" cy="13944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048" y="1098637"/>
            <a:ext cx="2048700" cy="13944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752" y="1098637"/>
            <a:ext cx="2048700" cy="13944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447" y="1098637"/>
            <a:ext cx="2048700" cy="13944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отделы мозга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275100" y="2699281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 — самая заметная часть мозга. Именно здесь рождаются сложные мысли, решения и речь. Их поверхность кажется неровной неслучайно: складки помогают разместить больше нервных клеток на ограниченном пространстве.
</a:t>
            </a:r>
            <a:endParaRPr lang="en-US" sz="1086" dirty="0"/>
          </a:p>
        </p:txBody>
      </p:sp>
      <p:sp>
        <p:nvSpPr>
          <p:cNvPr id="12" name="Text 3"/>
          <p:cNvSpPr txBox="1"/>
          <p:nvPr/>
        </p:nvSpPr>
        <p:spPr>
          <a:xfrm>
            <a:off x="2456798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мозг работает как важный узел переключения и регуляции. Он помогает направлять сигналы и поддерживать внутреннее равновесие организма, чтобы тело могло действовать слаженно и без лишних сбоев.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4638502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отвечает за точность движений. Когда человек идёт, пишет, ловит мяч или удерживает равновесие, именно эта часть мозга помогает сделать движение аккуратным, плавным и согласованным.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820197" y="2697372"/>
            <a:ext cx="20487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соединяет головной мозг со спинным и управляет жизненно важными функциями. Он работает постоянно, поддерживая дыхание, сердцебиение и другие процессы, без которых невозможна жизнь.
</a:t>
            </a:r>
            <a:endParaRPr lang="en-US" sz="10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и кора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крупная часть
</a:t>
            </a:r>
            <a:pPr algn="ctr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занимают самую большую часть мозга и отвечают за наиболее сложные умственные действия. Здесь объединяются речь, мышление, память и управление произвольными движениями.
</a:t>
            </a:r>
            <a:endParaRPr lang="en-US" sz="913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Складчатая кора
</a:t>
            </a:r>
            <a:pPr algn="ctr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полушарий образует кору. Извилины и борозды делают её площадь больше, поэтому в одном объёме помещается больше нейронов и связей между ними.
</a:t>
            </a:r>
            <a:endParaRPr lang="en-US" sz="1026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ctr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и правое полушария постоянно работают вместе через соединяющие их пути. При этом они могут немного по-разному специализироваться, выполняя разные задачи особенно эффективно.
</a:t>
            </a:r>
            <a:endParaRPr lang="en-US" sz="913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сложных действий
</a:t>
            </a:r>
            <a:pPr algn="ctr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кора помогает человеку читать, решать задачи, говорить и осознанно контролировать поступки. Чем сложнее действие, тем активнее включаются её участки.
</a:t>
            </a:r>
            <a:endParaRPr lang="en-US" sz="103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доля: план и движение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80425" y="11196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помогает составлять план действий, удерживать внимание и выбирать, что сделать сначала. Она особенно нужна, когда нужно не торопиться и принять обдуманное решение.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25500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движением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управляет произвольными движениями: поднять руку, написать букву, встать со стула. Движение становится точным, потому что мозг заранее задаёт нужную команду.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29585" y="11196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лобной доле участвуют и речевые центры. Поэтому она помогает не только говорить, но и подбирать слова, строить фразы и объяснять свои мысли понятно.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доля: ощущения тела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собирает сигналы от кожи, мышц и суставов. Благодаря этому мозг понимает, где находится каждая часть тела и как она движется.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различать прикосновение, боль, тепло и холод. Такие сигналы нужны, чтобы вовремя заметить опасность и правильно отреагировать на неё.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участия теменной доли сложнее ориентироваться в пространстве и точно выполнять движения. Даже простые действия, например застегнуть пуговицу, требуют её 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800" y="1490720"/>
            <a:ext cx="54495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доля: слух и речь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обрабатывает звуки, поэтому именно она помогает различать голоса, музыку и шумы. Благодаря ей человек понимает, что слышит, а не просто замечает звук.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участвует в узнавании знакомых звуков, мелодий и голосов. Поэтому любимая песня или голос друга узнаются почти мгновенно.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область важна для понимания устной речи. Она помогает распознавать слова, смысл фраз и интонацию, когда кто-то говорит быстро или тихо.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опыт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тесно связаны слух и память. Когда информация знакома, мозг быстрее находит нужный образ и связывает его с прежним опытом.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изображения мозг объединяет в единую картину.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кора быстро собирает из сигналов глаз форму, цвет и движение.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функциям затылочной доли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движениях, которые становятся точными благодаря мозжечку
</a:t>
            </a:r>
            <a:endParaRPr lang="en-US" sz="222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настройщик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незаметно следит за каждым шагом, будто точный настройщик движений. Он сравнивает, что задумало тело, и что получилось на деле, чтобы шаги не сбивались, а движения оставались мягкими и точными.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ловит мяч, пишет в тетради или идёт по неровной дорожке, мозжечок быстро исправляет лишние рывки. Благодаря ему движение выглядит уверенным, а равновесие сохраняется даже во время резких поворотов.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таламус пропускает и направляет сигналы
</a:t>
            </a:r>
            <a:endParaRPr lang="en-US" sz="239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Сортировка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таламус сортирует сообщения и направляет каждое в нужную зону коры. Так зрительные, слуховые и тактильные данные попадают туда, где их можно обработать.
</a:t>
            </a:r>
            <a:endParaRPr lang="en-US" sz="1201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Передача в кору
</a:t>
            </a:r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кора получает уже отобранные сигналы и использует их для распознавания, понимания и выбора реакции. Благодаря такому «переключателю» мозг работает быстрее и точнее.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Приём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сигналы от глаз, ушей, кожи и других органов чувств поступают в таламус. Он принимает поток информации и не даёт ему сразу разойтись по всему мозгу.
</a:t>
            </a:r>
            <a:endParaRPr lang="en-US" sz="12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внутренний баланс организма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помогает поддерживать постоянную температуру тела: он реагирует на жару и холод, чтобы организм не перегревался и не переохлаждался.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жажда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контролирует чувство голода и жажды, подсказывая, когда нужно поесть или выпить воды. Так тело получает нужную энергию и сохраняет внутреннее равновесие.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связан со сном и гормонами через гипофиз. Поэтому он участвует в суточных ритмах, отдыхе и работе многих органов одновременно.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функции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принимает сигналы от тела и следит за дыханием, сердцебиением и глотанием. Эти процессы идут автоматически, даже когда человек не думает о них.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телом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соединяет головной мозг со спинным мозгом и помогает командам быстро доходить до мышц и органов. Благодаря этому тело реагирует без лишней задержки.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ствола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состав входят средний мозг, мост и продолговатый мозг. Вместе они поддерживают работу жизненно важных систем и действуют как надёжный внутренний режим.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управления, которые работают без остановки
</a:t>
            </a:r>
            <a:endParaRPr lang="en-US" sz="1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сообщения проходят между мозгом и телом
</a:t>
            </a:r>
            <a:endParaRPr lang="en-US" sz="222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команд и ощущений через спинной мозг и быстрые рефлексы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Желудочки и ликвор: скрытая система защиты и обмена
</a:t>
            </a:r>
            <a:endParaRPr lang="en-US" sz="1854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Полости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мозга находятся полости, которые называют желудочками. Они заполнены ликвором — прозрачной жидкостью, которая постоянно движется и обновляется.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Ликвор окружает мозг и спинной мозг, смягчая толчки и помогая сохранить форму нервной ткани. Это особенно важно при движении, прыжках и случайных ударах.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также участвует в обмене веществ: она переносит питательные вещества и помогает удалять ненужные продукты работы клеток. Так ткани мозга остаются в рабочем состоянии.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учится и сохраняет знания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укрепляет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повторяет одно и то же действие, нужные нейронные связи укрепляются. Мозгу становится легче узнавать знакомый путь и быстрее запускать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тем, что уже известно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информация запоминается лучше, если её связывать с уже известными фактами. Тогда мозг создаёт больше опорных связей и удерживает материал дольше.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делает навык прочнее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тренировка и регулярная практика меняют работу мозга постепенно. Чем чаще используется навык, тем увереннее и быстрее он выполняется.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чувства меняют поведение и решения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Миндалина быстро замечает возможную опасность и помогает телу реагировать ещё до долгих раздумий. Благодаря этому человек успевает насторожиться и подготовиться к действию.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помогает сохранять события в памяти и связывать их с местом и временем. Поэтому эмоции часто делают впечатления ярче и заметнее.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 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влияют на внимание и выбор: если что-то важно или волнует, мозг направляет туда больше сил. Из-за этого мотивация помогает учиться и не бросать задачу.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привычки помогают мозгу школьника работать внимательнее, спокойнее и устойчивее в течение дня.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рекомендации по здоровому режиму дня для школьников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 мозга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движение и короткий отдых поддерживают концентрацию лучше, чем долгие нагрузки без пауз.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 — единая команда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работает как слаженная система: каждая часть выполняет свою задачу, а вместе они помогают человеку думать, чувствовать, запоминать, двигаться и быстро реагировать на происходящее.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2026-07-26T12:43:36Z</dcterms:created>
  <dcterms:modified xsi:type="dcterms:W3CDTF">2026-07-26T12:43:36Z</dcterms:modified>
</cp:coreProperties>
</file>