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свойства воды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рядом с нами каждый день и умеет удивлять.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вокруг нас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дома, в школе и в природе. Мы пьём её, используем для чистоты и встречаем в реках, облаках, льду и лужах каждый день, даже не замечая этого маленького чуда природы.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прозрачная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прозрачная, поэтому через неё можно рассмотреть предметы. Если вода мутная, увидеть что-то намного труднее, и это уже повод присмотреться повнимательнее.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увидеть сквозь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чистом виде вода не имеет собственного цвета. В большом объёме она иногда кажется голубоватой или серой, но сама по себе остаётся бесцветной.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цвета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Прозрачность помогает отличать чистую воду от грязной. Если в воде есть песок, ил или мусор, она становится мутной и теряет ясность.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и мутная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удобно замечать в жизни. Прозрачная вода часто выглядит чище, а мутная подсказывает, что в ней могут быть лишние примеси.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признак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имеет собственной формы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 держит форму сама. Она принимает форму стакана, банки, ведра или любой другой ёмкости, в которую её наливают.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Принимает сосуд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перелить воду из одного сосуда в другой, её вид сразу меняется. Но сама вода остаётся той же самой, только устроилась по-новому.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на глазах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вода тоже подстраивается под место, где течёт. Она заполняет русло реки, лужу на дороге или углубление в земле.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легко увидеть дома. Достаточно налить воду в кружку, миску и бутылку — и сразу станет ясно, что форма зависит от ёмкости.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проверять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237" y="103810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912" y="1038103"/>
            <a:ext cx="5805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262" y="2943103"/>
            <a:ext cx="3483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движется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легко движется по ручьям и рекам. Она не стоит на месте, а постоянно отправляется в путь, будто спешит на важную водяную прогулку.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Течёт по руслу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домах вода проходит по трубам. Так она попадает к нам на кухню и в ванную, чтобы помогать в самых обычных делах.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Идёт по трубам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наклонить стакан или чашку, вода сразу начнёт выливаться. Это показывает, что жидкость не любит задерживаться в одном месте.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Выливается из сосуда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речная вода может переносить песок, веточки и мелкие камешки. Поэтому потоки иногда меняют берега и делают путь воды ещё интереснее.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Несёт частицы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растворять некоторые вещества
</a:t>
            </a:r>
            <a:endParaRPr lang="en-US" sz="295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размешать сахар в воде, он становится почти незаметным. Кажется, будто он исчез, но на самом деле просто растворился.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исчезает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ведёт себя похоже. После размешивания она распределяется по воде, и раствор становится однородным, хотя вкус у него меняется.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 тоже растворяется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 масло так легко не растворяются. Песок обычно оседает на дно, а масло собирается отдельными каплями или слоем.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всё растворяется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этого свойства вода помогает готовить чай, суп и сладкие напитки. Она умеет смешивать вещества так, чтобы их было удобно использовать.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Помощник на кухне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переходит из одного состояния в другое и возвращается обратно.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замерзает и превращается в лёд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сильно охлаждается, она постепенно теряет тепло. Тогда она меняет своё состояние и становится твёрдой, как зимнее стеклышко.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холод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тоже образуется из замёрзшей воды. Только в нём не одна твёрдая масса, а множество маленьких ледяных кристалликов, собранных вместе.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тоже связан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вода превращается в лёд. Он холодный, твёрдый и скользкий, поэтому зимой с ним нужно обращаться осторожно, особенно на дорожках и ступеньках.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лёд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50" y="178285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53600" y="1756850"/>
            <a:ext cx="468000" cy="46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07350" y="1782850"/>
            <a:ext cx="468000" cy="416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лёд плавает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5998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не тонет, а плавает на поверхности воды. Это необычно, потому что многие твёрдые вещества ведут себя совсем иначе.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2097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сверху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5360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Ледяная корка сверху помогает прудам и озёрам не промерзать до самого дна. Под ней вода сохраняется и не превращается в сплошной лёд.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06347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Защищает водоём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07350" y="2582800"/>
            <a:ext cx="2236800" cy="18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 льдом зимой могут жить рыбы и другие водные жители. Для них это настоящая зимняя квартира с очень важной крышей.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6917225" y="155690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живым существам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8932" y="1276225"/>
            <a:ext cx="2713636" cy="34953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превращаться в пар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7795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становится тёплой, её частицы начинают двигаться быстрее. Постепенно некоторые из них покидают поверхность и уходят в воздух.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7792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Нагревание воды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331700" y="1951375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вода превращается в пар. Мы не всегда видим его, но он всё равно есть, только стал очень-очень маленьким и лёгким.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31675" y="1432425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7795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тёплого дня лужи уменьшаются и могут совсем пропасть. То же самое происходит с мокрым бельём, которое сохнет на ветру.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47792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Лужи исчезают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3331700" y="3772244"/>
            <a:ext cx="2498100" cy="9052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ванной зеркало или стекло запотевает по той же причине. Тёплый влажный воздух встречается с холодной поверхностью, и на ней появляются крошечные капли.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331675" y="3253294"/>
            <a:ext cx="2498100" cy="3546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Запотевшее стекло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95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 мН/м
</a:t>
            </a:r>
            <a:endParaRPr lang="en-US" sz="8695" dirty="0"/>
          </a:p>
        </p:txBody>
      </p:sp>
      <p:sp>
        <p:nvSpPr>
          <p:cNvPr id="6" name="Text 2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таково поверхностное натяжение воды при комнатной температуре, поэтому она легко собирается в круглые капли.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1878100"/>
            <a:ext cx="3504600" cy="257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поверхностное натяжение помогает капле удерживать форму и не растекаться сразу. Поэтому дождевые капли часто выглядят почти как маленькие шарики.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360000" y="4534050"/>
            <a:ext cx="35670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данные по поверхностному натяжению воды при 20 °C
</a:t>
            </a:r>
            <a:endParaRPr lang="en-US" sz="10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становится чистой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из реки или озера проходит долгий путь, прежде чем попасть в кран. Сначала из неё убирают крупный мусор, потом очищают от мелких частиц и делают безопасной для людей.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на очистку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помощники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вода дома кажется мутной, ей помогают простые способы: фильтр, кипячение или отстаивание. Так из воды уходят лишние примеси, а пить её становится спокойнее и безопаснее.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нужна не только для питья. Её используют на кухне, в ванной и в школе, потому что она помогает сохранять здоровье, чистоту и хорошее самочувствие каждый день.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вода важна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1768" y="243000"/>
            <a:ext cx="3383965" cy="465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06525" y="457200"/>
            <a:ext cx="4577400" cy="13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помогает растениям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662825" y="22116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впитывают воду из влажной почвы, как маленькие трубочки. Так растение получает всё нужное для роста и не остаётся без живительной влаги.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662826" y="19897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пьют воду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62825" y="29612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поднимается от корней к стеблю и листьям. Благодаря этому растение получает питание в разные части и может расти ровным и крепким.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662826" y="27393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Стебель переносит влагу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4662825" y="371091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влаги достаточно, листья остаются упругими и зелёными. Если воды мало, они опускаются и выглядят усталыми, словно просят срочного полива.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662826" y="348901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не вянут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662825" y="4460562"/>
            <a:ext cx="41226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Растениям особенно нужны дождь, полив и влажная земля. Тогда они чувствуют себя хорошо, быстро растут и радуют нас свежей зеленью и цветами.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662826" y="4238662"/>
            <a:ext cx="4122600" cy="1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Дождь и полив помогают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Жажда и питьё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ищут воду так же, как люди. Они пьют из ручьёв, луж, рек и озёр, чтобы жить, двигаться и сохранять силы. Без воды им было бы трудно переносить жару и долгие переходы.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многих жителей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рыб вода — это настоящий дом, а для лягушек — и дом, и место для роста. Птицы и звери тоже приходят к водоёмам, потому что вода нужна каждому живому существу.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нужна животным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63903"/>
            <a:ext cx="464400" cy="4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89543"/>
            <a:ext cx="464400" cy="37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умеет делать вода для человека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нам каждый день: просто пить её, заваривать чай, готовить суп и компот. Без неё привычные блюда и напитки просто не получатся.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Питьё и чай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умываемся, моем руки и чистим зубы, чтобы быть опрятными и здоровыми. Вода помогает смывать грязь и делает уход за собой простым и привычным.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руки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водой стирают одежду, моют посуду и убирают дом. Она помогает навести порядок, а без неё чистота стала бы настоящей задачкой для ленивого понедельника.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Стирка и уборка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и дома вода нужна постоянно: для рисования, уборки, перекуса и просто чтобы не забывать пить. Даже самый обычный день начинается с неё.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повседневные дела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воду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привычек, которые помогают не тратить воду зря и сохранять её чистой дома, в школе и на улице.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4444" y="1279025"/>
            <a:ext cx="3429012" cy="3504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воде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45600" y="1548425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умеет быть жидкостью, льдом и паром. Она меняет вид, но остаётся всё той же водой, словно мастер переодеваний, который никогда не устает.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45600" y="1314875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состояния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45600" y="2471791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морях вода солёная, а в реках обычно пресная. Из-за этого морская вода не подходит для питья, а речная помогает людям и животным.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5600" y="2238242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Пресная и солёная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545600" y="3395158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не имеет собственного запаха и вкуса. Поэтому она кажется очень простой, хотя без неё не было бы ни чая, ни супа, ни жизни.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545600" y="3161608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запаха и вкуса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545600" y="4318524"/>
            <a:ext cx="4442400" cy="4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нагревается, она может стать паром и исчезнуть из виду. Но это не волшебство — просто вода отправилась в новое путешествие по воздуху.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45600" y="4084974"/>
            <a:ext cx="45291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пар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01605"/>
            <a:ext cx="8424000" cy="21800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60000"/>
            <a:ext cx="8228400" cy="45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свойства воды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Налей воду в прозрачный стакан и рассмотри её. Ты увидишь, что чистая вода бесцветная и прозрачная, а предметы за стеклом остаются хорошо видны.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в стакан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13950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 воду в холодное место и подожди. Если она сильно остынет, появится лёд — твёрдая вода, которую можно увидеть и потрогать.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13950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Охлади воду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3249750" y="1604605"/>
            <a:ext cx="2644500" cy="7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 в воду немного сахара и размешай ложкой. Сахар исчезнет из виду, потому что растворится, и напиток станет сладким без лишних крупинок.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3249750" y="1287008"/>
            <a:ext cx="2644500" cy="2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Добавь сахар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воде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не имеет собственной формы и цвета. Она выглядит просто, но именно благодаря этому мы легко замечаем, когда она мутнеет.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вода прозрачная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2041385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может разливаться, струиться по трубам, ручьям и рекам. Она не стоит на месте и быстро находит себе путь.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041385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она течёт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3468925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 и соль могут исчезать в воде. Это свойство помогает готовить еду и напитки, которые мы хорошо знаем.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3468925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растворяет вещества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4896460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сильном охлаждении вода превращается в лёд. Так появляются снежинки, лёд на дорожках и зимняя корка на лужах.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896460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замерзает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632400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воду нагревают, она испаряется и поднимается вверх. Так начинается круговорот воды, который нужен всей природе.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632400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снова становится паром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узнали, что вода может быть каплей, льдом и паром, течёт и растворяет вещества. Она нужна всем живым существам, поэтому её важно беречь каждый день.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— удивительное вещество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2026-05-26T00:08:54Z</dcterms:created>
  <dcterms:modified xsi:type="dcterms:W3CDTF">2026-05-26T00:08:54Z</dcterms:modified>
</cp:coreProperties>
</file>