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Глагольно-наречные сочетания в английском языке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действие точно и естественно?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устойчивые сочетания важны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Collocations делают английскую речь привычной для носителя языка. В 9 классе они особенно полезны: помогают строить точные фразы, писать понятнее и меньше зависеть от буквального перевода.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359" y="2367705"/>
            <a:ext cx="2829287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модель: глагол + наречие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показывает, как, когда или в какой степени совершается действие. Поэтому оно делает высказывание точнее и помогает сразу понять, что именно хочет сообщить говорящий.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часто встречаются сочетания speak clearly, work hard, listen carefully, arrive early и answer politely. Это короткие, но очень удобные готовые формулы для общения и письма.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стоит после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наречие чаще всего ставится после глагола или ближе к концу предложения: She speaks clearly. The students arrived early. Такая позиция звучит естественно и привычно.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кратких ответов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помогает описывать действие без лишних слов. Ученику легче быстро построить фразу, когда он помнит готовую пару глагола и наречия, а не переводит по слову.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наречие меняет смысл действия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run fast наречие fast показывает скорость действия. Без него предложение было бы менее точным, а слушатель не понял бы, насколько быстро кто-то бежит.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и 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smile warmly наречие warmly передаёт доброжелательность и тёплое отношение. Оно добавляет к действию настроение и помогает описать не только поступок, но и его тон.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Неожиданность или 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leave suddenly и go away quietly показывают разные оттенки действия. Наречие может сообщать о внезапности, осторожности, незаметности или направлении движения, а не только о способе.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глагол — разные эффекты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в сочетании с разными наречиями создаёт разные смыслы. Поэтому выбор слова здесь важен: он меняет впечатление от всей фразы.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глагольно-наречные сочетания в школьной речи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сочетания часто встречаются на уроках, в заданиях и в описании школьного поведения.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 высокой частотой употребления помогают быстро строить понятные фразы о действиях, правилах и привычках.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и типичные школьные примеры.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Collocation и свободное сочетание слов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4" y="3248025"/>
            <a:ext cx="3286125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всякая фраза естественна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точки зрения грамматики предложение может быть правильным, но звучать непривычно. Носитель языка чаще выбирает сочетание, которое уже закрепилось в речи и текстах.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440237" y="3248025"/>
            <a:ext cx="3286125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важнее случайности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Collocation — это не случайное соединение слов, а привычная пара или группа, которая регулярно встречается вместе. Именно поэтому speak clearly звучит естественно, а не странно.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210549" y="3248025"/>
            <a:ext cx="3286125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Запоминается как единое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учит слова в сочетании, ему легче вспомнить их в нужный момент. Фраза воспринимается не как набор отдельных слов, а как готовая речевая модель.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наречия чаще всего нужны ученикам 9 класса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тем особенно полезны наречия, которые помогают описывать привычки, режим дня, поведение и действия на уроке.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наречия способа действия и частоты, потому что они чаще всего нужны в повседневной речи и учебных заданиях.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лексике и типовым учебным ситуациям.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194" y="2225041"/>
            <a:ext cx="3230006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учеников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перевод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переводят фразу слово в слово и получают неестественный вариант. Например, explain good звучит неверно, потому что для действия нужно наречие well.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формой наречия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ошибка — использовать форму прилагательного вместо наречия: speak loud вместо speak loudly. В английском языке важно различать, что описывает предмет, а что описывает действие.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общее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very не всегда подходит для точного описания действия. Иногда лучше выбрать конкретное слово: carefully, politely, quickly или clearly, чтобы фраза звучала естественнее.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пара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знакомые слова могут сочетаться не так, как кажется по-русски. Поэтому полезно проверять готовую пару в учебнике, словаре или в примере из 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подходящее наречие к глаголу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подобрать естественное сочетание и избежать ошибок в речи и письме.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2348" y="2233462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11868" y="2233462"/>
            <a:ext cx="415575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64671"/>
            <a:ext cx="589800" cy="471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группы наречий в английском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способа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на вопрос how? и показывают, как именно совершается действие: slowly, clearly, carefully, politely. Такие слова особенно часто нужны в описании поведения и учебных ситуаций.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показывает, как часто происходит действие: always, often, sometimes, rarely, never. Она помогает говорить о привычках, режиме дня и повторяющихся делах.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и 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early, now, here, there уточняют, когда и где происходит действие. Они делают предложение конкретнее и помогают точнее описывать события в классе, дома и на улице.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Very, quite, really, extremely показывают силу признака или действия. Они не описывают само действие, а добавляют ему интенсивность, поэтому часто сочетаются с другими словами в предложении.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 устойчивыми наречиями в учебных ситуациях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чаще всего нужны на уроках, при выполнении заданий и в правилах поведения.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пары помогают быстро описывать учебные действия и правила поведения без буквального перевода.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и базовые учебные примеры по теме verb-adverb collocations.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которые выражают оценку или отношение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fortunately и luckily показывают, что событие закончилось хорошо. Они не описывают действие, а сразу задают отношение говорящего к ситуации и помогают сделать короткий текст более живым.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surprisingly и unexpectedly передают удивление. Они часто стоят в начале предложения и подготавливают читателя к необычному факту, особенно в небольших рассказах и пересказах.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Сожаление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sadly и unfortunately выражают отрицательную оценку. С их помощью можно кратко показать неудачу, потерю или грустный итог без длинных объяснений.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пересказа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 школьных текстах, потому что они помогают передать не только факт, но и настроение события. Это делает ответ более точным и выразительным.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лучше учить слова в сочетаниях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слова к реальному употреблению, тем легче вспомнить их в разговоре и на письме.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сочетания запоминаются лучше, потому что ученик связывает форму слова с его типичным употреблением.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сравнения уровней запоминания по теме collocations.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слушает carefully, отвечает politely и читает silently. Такие сочетания помогают говорить о дисциплине, внимании и уважении к одноклассникам и учителю.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чаще всего встречаются study hard, do homework regularly и put things away neatly. Эти фразы удобно использовать, когда нужно рассказать о режиме дня и ответственности.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спортплощадке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игры и тренировки подходят run quickly, move fast и play well. Они делают описание действий динамичным и помогают кратко передать темп, силу и успешность.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 и повседневных ситуаций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связи между словами нужно учитывать: грамматику, привычное сочетание и естественность фразы.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может звучать по-английски естественно только в привычной паре слов, а не в дословном переводе.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лексики и базовых правил употребления collocations.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сочетания для начала изучения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легко включаются в ответы, диалоги и короткие письменные работы по теме school life.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старте лучше учить частотные и понятные сочетания: они быстрее переходят в активную речь и письмо.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collocations для 9 класса, составленная по темам школьной программы.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тренировать глагольно-наречные сочетания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 запоминания пары к самостоятельному использованию в речи и письме.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для практики на уроке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6" y="2871024"/>
            <a:ext cx="2026501" cy="2872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 clearly, listen carefully и answer politely подходят для разговоров в классе. Эти сочетания помогают вежливо реагировать, чётко говорить и внимательно слушать объяснения.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889038" y="2871024"/>
            <a:ext cx="2026501" cy="2872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Write neatly, work hard и study hard полезны, когда нужно описать аккуратность, старание и подготовку к контрольной. Они часто встречаются в инструкциях учителя.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082750" y="2871024"/>
            <a:ext cx="2026501" cy="2872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режима дня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Arrive early и behave well удобно использовать в рассказах о школьных правилах, распорядке и ответственном поведении. Такие фразы легко запоминаются через ежедневные ситуации.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7276463" y="2871024"/>
            <a:ext cx="2026501" cy="2872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Move quickly и smile warmly добавляют живость в описание действий. Они подходят для коротких диалогов, сценок и небольших рассказов о школьной жизни.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9470175" y="2871024"/>
            <a:ext cx="2026501" cy="2872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учить эти сочетания не по отдельности, а в небольших группах по теме. Так фразы быстрее вспоминаются и легче переходят в активную речь.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9337"/>
            <a:ext cx="6228408" cy="167617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понимания: значение и употребление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нужно воспринимать как готовую смысловую единицу, а не как набор отдельных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быстрее понимает и запоминает фразу, если видит её в типичной ситуации употребления.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и базовые учебные тексты средней школы.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Глагольно-наречные сочетания: база для естественной речи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Глагольно-наречные сочетания делают английскую речь точнее и естественнее. Если учить их в готовых парах и в контексте, легче говорить, писать и понимать школьные тексты.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2026-05-31T10:50:02Z</dcterms:created>
  <dcterms:modified xsi:type="dcterms:W3CDTF">2026-05-31T10:50:02Z</dcterms:modified>
</cp:coreProperties>
</file>