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факторы: ключевые понятия и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влияние окружающей среды на жизнь и выживание организмов.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«экологический фактор» возникло в XIX веке и стало фундаментом экологии. Учёные Дарвин, Шелфорд и Либих доказали влияние среды на растения и животных, закрепляя знания в школьной биологии.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представлений об экологических факторах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это неживые компоненты окружающей среды, влияющие на организмы, например, температура воздуха и воды, которая регулирует биохимические процессы.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определение и примеры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— важный фактор, определяющий интенсивность фотосинтеза у растений и активность животных, влияя на их жизненный цикл и поведение.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оказывает влияние на обмен веществ у живых существ, обеспечивая необходимые условия для дыхания и терморегуляции.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давление, скорость ветра и химический состав почвы также формируют среду обитания, влияя на физиологию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виды соперничают за пищу, свет и место обитания. Например, две разные травяные птицы могут конкурировать за корм на одной территории, что влияет на их численность.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жертв, предотвращая перенаселение. Паразиты, такие как клещи, живут за счёт хозяина, ослабляя его, что отражается на здоровье популяции.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сотрудничают: муравьи защищают тлей от хищников, а тли выделяют для муравьёв пищу. Такое взаимовыгодное сотрудничество укрепляет биоценоз.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взаимодействия между живыми организмами
</a:t>
            </a:r>
            <a:endParaRPr lang="en-US" sz="26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его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промышленных предприятий загрязняют воздух и воду, что приводит к ухудшению здоровья животных и растений, снижению биоразнообразия в экосистемах городов.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изменяет привычные места обитания, нарушает среду для многих видов и приводит к эрозии почв, способствуя ухудшению экологического баланса.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чужеродных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иногда приводит к появлению инвазивных видов, которые вытесняют местные растения и животных, угрожая устойчивости природных сообществ.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окружающую среду и последствия
</a:t>
            </a:r>
            <a:endParaRPr lang="en-US" sz="26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51252"/>
            <a:ext cx="4037700" cy="199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свойства и примеры абиотических, биотических и антропогенных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взаимосвязаны, влияя на устойчивость и развитие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экологии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экологических факторов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может существовать только в определённых пределах факторов, таких как температура или влажность, между минимумом и максимумом.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 Шелфорда: пределы выживания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обеспечивают максимальную активность и рост, а отклонения снижают жизнедеятельность и замедляют развитие.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 пределы толерантности быстро приводит к заболеванию и гибели, что иллюстрируют засыхающие растения при недостатке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растёт к оптимуму, после чего резко падает при превышении безопасных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имеет уникальный диапазон толерантности, что определяет его ареал и условия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Кривая толерантности организмов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азота в почве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азота замедляет рост растений, даже если другие элементы присутствуют в изобилии. Азот обычно становится лимитирующим ресурсом для сельскохозяйственных культур.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бочки Либиха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бочки Либиха показывает, что максимальный уровень определяется самой короткой доской — аналогично, рост ограничивается минимальным фактором окружающей среды, будь то вода или питательные вещества.
</a:t>
            </a:r>
            <a:endParaRPr lang="en-US" sz="1317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минимума Либиха: ограничивающий фактор в природе
</a:t>
            </a:r>
            <a:endParaRPr lang="en-US" sz="2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редко действуют изолированно, зачастую один изменяет действие другого, усиливая или ослабляя влияние на организмы.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взаимодействия экологических факторов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вместе с плохой освещённостью снижает фотосинтез и рост растений, затрудняя их выживание в тенистых и сухих местах.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высокая температура усугубляет стресс от засухи, ухудшая состояние растений и животных в засушливых регионах.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влияние факторов формирует сложные условия, от которых зависит устойчивость и благополучие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— изменения в строении тела, например, утолщённые листья кактусов помогают задерживать воду в засушливой среде.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адаптации организмов к факторам среды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влияют на функции органов, обеспечивая выработку веществ или изменение обмена веществ для выживания в сложных условиях.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выражаются в изменениях поведения, таких как миграция птиц в тёплые края или зимняя спячка млекопитающих для экономии энергии.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тела у теплокровных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 поддерживают внутреннюю температуру независимо от окружающей среды. Это обеспечивает стабильность обменных процессов и активность в различных условиях. Например, даже зимой они остаются подвижными и сохраняют тепло.
</a:t>
            </a:r>
            <a:endParaRPr lang="en-US" sz="1228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холоднокровных зависит от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 амфибии активны только при подходящих температурах, так как их метаболизм напрямую зависит от окружающей среды. В холодную погоду они впадают в оцепенение или ищут тёплые места.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северных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песец обладают густым мехом и толстым слоем подкожного жира, что защищает их от холода. Эти адаптации помогают выживать в условиях арктической стужи и сохранять тепло тела.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экстремальным температурам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замедляется после достижения максимальной интенсивности, что указывает на насыщение фотосистемы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уровень освещённости способствует максимальной скорости фотосинтеза, превышение света не увеличивает эффективность процесса.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физиологии растений,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связь интенсивности света и фотосинтеза
</a:t>
            </a:r>
            <a:endParaRPr lang="en-US" sz="276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фотосинтеза — процесса синтеза органических веществ у растений, без неё он невозможен.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как лимитирующего экологического фактора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сужает ареалы растений и животных, ограничивая их рост и размножение в засушливых регионах.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растения, как суккуленты, сохраняют воду в тканях, амфибии же привязаны к влажным местам из-за потребности в воде для размножения.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разные экологические факторы влияют на процессы жизнедеятельности организмов, приводя различные адаптации.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реакции организма зависят от видовых адаптаций, что определяет выживание в конкретных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класс, 2022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отдельных факторов на организмы: анализ по видам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воздействие факторов среды стимулирует отбор особей с нужными признаками, приводя к закреплению адаптаций в популяциях.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последствия действия экологических факторов (эволюция)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Засухоустойчивые сорта растений появились благодаря селекции, направленной на использование генетического разнообразия видов.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вьюрков Галапагосских островов эволюция формы клюва обусловлена приспособлением к разнообразным источникам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 в горячих источниках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способны жить при температурах до 80°C, встречаются в геотермальных зонах. Они используют специальные ферменты, работающие эффективно в экстремальном тепле.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и давление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обитающие на глубинах свыше 1000 метров, приспособились к давлению, которое в тысячи раз превышает атмосферное. Их тела обладают усиленной структурой и особой биохимией.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выносливые организмы Арктики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температуре до −40°C лишайники остаются жизнеспособными, замедляя обмен веществ. Их устойчивость позволяет обитать в самых суровых климатических зонах.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экстремальных условиях: примеры из природы
</a:t>
            </a:r>
            <a:endParaRPr lang="en-US" sz="26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хищников в контроле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жертв, предотвращая перенаселение. Это поддерживает баланс экосистемы и способствует сохранению биоразнообразия.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и размножение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переносят пыльцу, обеспечивая опыление. Без этих насекомых многие растения не смогли бы размножаться эффективно и распространяться.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паразитов на здоровье хозяев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снижают численность и здоровье хозяев, что влияет на динамику популяций, но иногда поддерживает экосистемный баланс, не допуская чрезмерного распространения видов.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факторы, пищевые цепи и устойчивость биосистем
</a:t>
            </a:r>
            <a:endParaRPr lang="en-US" sz="26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экологических факторов и реакции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влияния факторов на организм и экосистему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влияния экологических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закономерностей влияния экологических факторов важно для охраны природы и устойчивого развития. Оно формирует ответственное отношение человека к окружающей среде и помогает сохранять биоразнообразие.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2026-05-08T04:35:23Z</dcterms:created>
  <dcterms:modified xsi:type="dcterms:W3CDTF">2026-05-08T04:35:23Z</dcterms:modified>
</cp:coreProperties>
</file>