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дружить народам?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людей разных стран, языков и традиций.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человеком с древности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звучали в доме, на празднике, в работе и в играх. Люди запоминали мелодии на слух и передавали их детям. Так музыка сохраняла традиции и помогала узнавать свой народ.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без перевода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мелодия легко поднимает настроение. Её понимают дети в разных странах, даже если слова песни им пока незнакомы.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Бодрый ритм и уверенный мотив словно подбадривают. Такая музыка помогает не бояться и чувствовать себя сильнее вместе с другими.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песня звучит мягко и спокойно. Она помогает почувствовать заботу, тепло и добрые чувства без единого объяснения.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двигаются в общем ритме, они чувствуют себя ближе. Так рождается дружный хоровод, общий шаг и хорошее настроение.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народов мира
</a:t>
            </a:r>
            <a:endParaRPr lang="en-US" sz="2625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и звонкие русские напевы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балалайка сразу привлекает внимание своим светлым, живым звуком. Под неё легко представить народный танец, весёлый праздник и дружный хор. Такой инструмент помогает узнать музыку России с первых нот.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Барабаны, которые собирают ритм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Африки барабаны задают сильный и чёткий ритм. Их звук словно зовёт людей двигаться, отвечать друг другу и держать общий темп. Музыка становится похожей на разговор без слов.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 и ситар: нежные и яркие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 в странах Азии звучат легко и воздушно, а ситар в Индии — тонко и певуче. У каждого инструмента свой характер, поэтому рядом они показывают, как по-разному может звучать красота.
</a:t>
            </a:r>
            <a:endParaRPr lang="en-US" sz="138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 праздниках и встречах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звучат песни и танцы разных стран. Дети узнают новые обычаи и видят, как по-разному люди выражают радость.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часто поют вместе, аплодируют и желают друг другу добра. Так праздник превращается во встречу друзей.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приходят, здороваются и слышат первые приветственные мелодии. Музыка сразу создаёт добрую и открытую атмосферу.
</a:t>
            </a:r>
            <a:endParaRPr lang="en-US" sz="12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подружиться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совместная музыка превращает знакомство в дружбу.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песня живёт много лет, она становится частью народной памяти. Люди слышат её снова и снова и узнают в ней историю своей семьи и страны.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мелодии напоминают о доме, родных людях и любимых обычаях. Через них ребёнок чувствует: у многих народов очень похожие радости и заботы.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Колыбельные, частушки и игровые песенки часто переходят от бабушек и дедушек к детям. Вместе с ними сохраняются память, добрые слова и привычные семейные традиции.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семье и в народной памяти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рядом с музыкой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делает песню видимой: шаги, повороты и хлопки подсказывают, какой у неё характер. Он бывает быстрым, плавным, весёлым или торжественным — как настроение праздника.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движения в круге, парах или хороводе помогают чувствовать рядом других людей. Когда все двигаются в одном ритме, становится легче улыбаться, слушать и дружить.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Запоминающаяся мелодия быстро делает героя узнаваемым. Стоит услышать знакомый мотив — и сразу вспоминаются приключения, характер персонажа и любимый момент истории.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из мультфильмов и игр дети часто подпевают дома, в школе и на прогулке. Так одна мелодия соединяет ребят, которые живут далеко друг от друга.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понять настроение героя без длинных объяснений. Поэтому даже в разных странах персонажи становятся близкими и понятными.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мультфильмах, фильмах и играх
</a:t>
            </a:r>
            <a:endParaRPr lang="en-US" sz="249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7 000+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 существует в мире, поэтому песни на разных языках помогают людям лучше слышать и уважать друг друга.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языков мы слышим в музыке, тем легче заметить: дружба не зависит от акцента.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общий концерт дружбы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музыкальная встреча приводит к знакомству, совместному выступлению и новым дружеским отношениям.
</a:t>
            </a:r>
            <a:endParaRPr lang="en-US" sz="87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541" y="1344389"/>
            <a:ext cx="518700" cy="5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800" y="2251415"/>
            <a:ext cx="518700" cy="51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491" y="3202226"/>
            <a:ext cx="604800" cy="483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541" y="4118196"/>
            <a:ext cx="518700" cy="518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6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песни помогают говорить о мире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08535" y="1243726"/>
            <a:ext cx="4140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 светлая песня помогает слушателям успокоиться, улыбнуться и почувствовать доверие. Она словно приглашает всех говорить добрыми словами и слушать друг друга внимательнее.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979950" y="215075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добре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мелодии напоминают, что помогать друг другу приятно и важно. В них часто звучат простые слова о дружбе, заботе и тепле, понятные даже младшим школьникам.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1008535" y="3084132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хор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поют вместе, каждый голос нужен, как кирпичик в одном доме. Общий хор учит не спешить, слышать соседей и радоваться общему звучанию.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1008535" y="4017527"/>
            <a:ext cx="4140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мире часто звучат на школьных праздниках и встречах. Они создают лёгкое, ясное настроение, в котором людям проще улыбаться и говорить друг другу хорошие слова.
</a:t>
            </a:r>
            <a:endParaRPr lang="en-US" sz="13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 и знаки, которые говорят о дружбе
</a:t>
            </a:r>
            <a:endParaRPr lang="en-US" sz="2529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Ноты, сердца и рукопожатия часто изображают дружбу в музыке. Такие знаки сразу показывают: рядом с песней всегда есть забота, уважение и доброжелательность. Они понятны без длинных объяснений.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и общий круг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на рисунке стоят флаги разных стран и люди в круге, видно, что каждая культура важна. Музыка соединяет их, как крепкая и очень весёлая цепочка друзей.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узнают музыку других народов
</a:t>
            </a:r>
            <a:endParaRPr lang="en-US" sz="2775" dirty="0"/>
          </a:p>
        </p:txBody>
      </p:sp>
      <p:sp>
        <p:nvSpPr>
          <p:cNvPr id="9" name="Text 2"/>
          <p:cNvSpPr txBox="1"/>
          <p:nvPr/>
        </p:nvSpPr>
        <p:spPr>
          <a:xfrm>
            <a:off x="855557" y="211970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слышат новые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 непривычный ритм, мелодию или голос. Это вызывает интерес: хочется слушать дальше и угадывать, на что похожа эта музыка.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2745564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знакомятся с инструментами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узнают балалайку, барабан, флейту или ситар. Каждый инструмент звучит по-своему, и это помогает понять, что у народов разные музыкальные привычки.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4635571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узнают о праздниках
</a:t>
            </a:r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песен и танцев дети слышат, как люди отмечают встречи, урожай или семейные события. Так культура становится ближе и понятнее.
</a:t>
            </a:r>
            <a:endParaRPr lang="en-US" sz="1079" dirty="0"/>
          </a:p>
        </p:txBody>
      </p:sp>
      <p:sp>
        <p:nvSpPr>
          <p:cNvPr id="12" name="Text 5"/>
          <p:cNvSpPr txBox="1"/>
          <p:nvPr/>
        </p:nvSpPr>
        <p:spPr>
          <a:xfrm>
            <a:off x="6522652" y="2141850"/>
            <a:ext cx="16716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находят общее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замечают, что в любой стране люди любят дом, друзей и радость. И тогда чужая музыка уже кажется не чужой, а интересной и доброй.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ритм помогает всем двигаться вместе. Когда дети слышат одно и то же начало и окончание, им легче не путаться и уважать темп соседей.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и игра требуют внимания к другим. Нужно слушать хор, инструмент или ведущего, чтобы не перебивать общую мелодию. Так в группе рождается порядок без скуки.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встречу спокойнее и дружелюбнее. Даже если ребята сначала волнуются, знакомый мотив помогает им расслабиться, улыбнуться и смелее начать разговор.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исполнение учит договариваться без споров. Один предлагает, другой подхватывает, а вместе получается красивый номер, в котором слышно старание каждого участника.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договариваться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незнакомая песня становится началом дружбы
</a:t>
            </a:r>
            <a:endParaRPr lang="en-US" sz="208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дружбы начинается с интереса к новой мелодии и приводит к уважению, общим темам и тёплому общению.
</a:t>
            </a:r>
            <a:endParaRPr lang="en-US" sz="10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школьный концерт народов мира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— костюмы и флаги
</a:t>
            </a:r>
            <a:pPr algn="l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зале становится особенно ярко, когда дети выходят в национальных костюмах и держат маленькие флаги. У каждого выступления свой цвет, свой ритм и своя улыбка. Зрители сразу понимают: сегодня здесь встречаются разные традиции.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танец и общий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песня, потом начинается танец, а в конце все участники выходят вместе. Иногда им помогают простые инструменты: бубен, трещотки или барабан. Общий финал выглядит как большая дружная команда на сцене.
</a:t>
            </a:r>
            <a:endParaRPr lang="en-US" sz="1333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место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концерт показывает, что в школе можно не только учиться, но и знакомиться с культурой других народов. Дети слушают, смотрят, задают вопросы и узнают, что музыка умеет дружить даже тех, кто раньше не встречался.
</a:t>
            </a:r>
            <a:endParaRPr lang="en-US" sz="13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975" y="1490720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962" y="3221030"/>
            <a:ext cx="792600" cy="634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975" y="1490720"/>
            <a:ext cx="726600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2975" y="3221030"/>
            <a:ext cx="792600" cy="6340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музыкальные встречи в разных странах
</a:t>
            </a:r>
            <a:endParaRPr lang="en-US" sz="2226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народ приносит на встречу свои мелодии и ритмы. Так гости слышат, как по-особому может звучать радость, благодарность или праздничное приветствие.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вместе слушают концерт и обмениваются впечатлениями, им легче начать разговор. Общая песня часто становится хорошим поводом для знакомства.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фестивалях дети и взрослые узнают, как поют и танцуют в других странах. Это расширяет кругозор и помогает увидеть, что мир очень разнообразен.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встречах звучат аплодисменты, смех и добрые пожелания. Музыка превращает обычный день в праздник, где каждый чувствует себя желанным гостем.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показывает, что люди могут быть разными, но всё равно понимать друг друга. В ней слышны характер, настроение и традиции каждого народа.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чём главная сила музыки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внимательно слушать и замечать красоту чужой культуры. Когда ребёнок слышит новый мотив, он не пугается, а с интересом открывает для себя что-то новое.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дружбу видимой и живой. В совместной песне, танце или концерте сразу видно: рядом находятся люди, которым приятно быть вместе.
</a:t>
            </a:r>
            <a:endParaRPr lang="en-US" sz="11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мир ближе
</a:t>
            </a:r>
            <a:endParaRPr lang="en-US" sz="2801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людям встречаться, слушать друг друга и радоваться общим делам. Через песню, ритм и танец она превращает незнакомых ребят в добрых друзей.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2026-05-24T21:25:47Z</dcterms:created>
  <dcterms:modified xsi:type="dcterms:W3CDTF">2026-05-24T21:25:47Z</dcterms:modified>
</cp:coreProperties>
</file>