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— писатель для детей и взрослых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Толстого учат добру, смелости и честности.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и большие романы, и короткие истории для детей. Его тексты легко читать, а поступки героев помогают понять, почему важны добро, смелость, честное слово и ответственность.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уроке литературного чтения говорят о Толстом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9 сентября в Ясной Поляне, в Тульской губернии, в большой дворянской семье.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потерял родителей и рос среди родственников. Детские впечатления надолго остались в его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парк, дом и деревенская жизнь позже помогли писателю создавать живые и правдивые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Ясной Поляне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учился в Казанском университете, но учёбу не закончил. Он искал своё дело и пробовал разные пути. Это было непросто, зато очень полезно.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читал, внимательно смотрел на людей и замечал, как они говорят и поступают. Позже это помогло ему создавать героев, которых легко узнать.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чтение и первые поиски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служил в армии и побывал на Кавказе. Он увидел войну не как красивую картинку, а как трудную и опасную жизнь, где всё решают выдержка и мужество.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писатель был в Севастополе. Эти впечатления легли в основу «Севастопольских рассказов», где особенно заметны страх, усталость и уважение к простым солдатам.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научил Толстого внимательно смотреть на человека в трудной ситуации. Поэтому его герои выглядят настоящими, а их поступки — понятными и сильными.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военная служба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любил работать в тишине, гулять по аллеям и думать о людях. Природа вокруг дома помогала ему писать спокойно и точно, будто он слушал саму жизнь.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аллей и садов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своём имении Толстой открыл школу и занимался обучением детей. Ему было важно, чтобы учиться было интересно, а не страшно. Он верил, что ребёнок должен думать сам.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для крестьянских детей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писателя не только домом, но и символом честной, простой жизни. Здесь он особенно ценил труд, порядок и уважение к каждому человеку.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простоты и труда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любимый дом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0277"/>
            <a:ext cx="218400" cy="225445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считал, что детям нужны ясные и интересные тексты. Поэтому он писал так, чтобы смысл был понятен сразу, без длинных объяснений и скучных наставлений.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книги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учебные книги для детей, чтобы учиться чтению было легче и увлекательнее. В них много коротких текстов, которые хочется читать вслух снова и снова.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 и «Новая азбука»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выводы рождаются из действий героев. Ребёнок сам замечает, что хорошо, а что плохо, и делает вывод без лишних нравоучений.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через поступок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умел писать так, чтобы маленькому читателю было не только понятно, но и любопытно. А когда интересно, учиться хочется гораздо больше.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без скуки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очень любил детей и детское чтение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детских рассказов Толстого — «Филипок», «Косточка», «Лев и собачка», «Прыжок», «Акула» и «Как мужик убрал камень».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история короткая, но в ней есть яркий герой и важный поступок. Поэтому такие тексты удобно читать на уроке и легко пересказывать.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рассказах встречаются любопытство, доброта, храбрость и находчивость. После чтения почти всегда хочется обсудить: кто поступил правильно и почему.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рассказы, которые легко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первый шаг для Филипка важнее всех громких слов: он показывает, как смелость и любознательность помогают начать учёбу.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в школу становится началом большого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Л.Н. Толстого «Филипок»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80087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8409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соблазн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съедает сливу и сначала пытается скрыть проступок. Но радость быстро исчезает, потому что обман мешает ему чувствовать себя спокойно.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долго переживает из-за случившегося. Толстой показывает, что даже маленькая ложь может стать тяжёлой ношей для совести.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даёт облегчение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понять простую мысль: признаться в ошибке лучше, чем носить её в себе. Честный поступок делает человека спокойнее и добрее.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«Косточка» — рассказ о честности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 клетке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и маленькая собачка оказываются рядом и быстро привязываются друг к другу. Между ними возникает дружба, хотя они совсем не похожи.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делят один дом, и лев бережно относится к своей подруге. Даже сильный и грозный зверь умеет быть ласковым и заботливым.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Печальный конец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собачка умирает, лев не хочет расставаться с ней. Этот момент показывает, что верность и любовь могут быть сильнее страха и силы.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 и собачка» — история о доброте и верности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«Акуле» герои внезапно оказываются рядом с опасностью у моря. Здесь важно не паниковать, а быстро понять, что происходит, и действовать вместе.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«Прыжок» мальчик решается на опасный шаг, чтобы проверить себя и не показать трусость. Его поступок напоминает: смелость рождается в трудный момент.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настоящая храбрость — это не бравада, а ответственное действие. Смелый человек думает о других и старается помочь вовремя.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историях взрослые и дети учатся замечать риск и не терять головы. Когда страшно, спасают не крик и суета, а собранность и решительность.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«Прыжок», «Акула» и смелые поступки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хотел, чтобы дети учились охотно, а не из страха. В его школе уроки строились на чтении, беседе, вопросах и живом интересе к знаниям.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 писал учебные тексты и размышлял о воспитании. Для него было важно, чтобы ребёнок думал самостоятельно, задавал вопросы и не боялся ошибаться.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учитель и создатель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уважал честность и прямоту. В его книгах ложь быстро становится заметной, а герои понимают, что правдивый поступок приносит человеку спокойствие и доверие.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верил, что добро проявляется в заботе о других. Его герои помогают, жалеют, защищают и показывают, что тёплое сердце важнее красивых слов.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ценил людей, которые умеют работать и не ждут чудес. Труд в его произведениях связан с порядком, ответственностью и уважением к делу.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нравилась простая, ясная жизнь без лишнего хвастовства. Поэтому его герои часто выглядят ближе и понятнее: они говорят мало, а делают по-настоящему много.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Толстой особенно ценил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коротко и точно, чтобы читатель сразу понимал смысл. Его фразы звучат легко, будто кто-то спокойно и ясно рассказывает важную историю.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тексты Толстого удобно читать вслух и пересказывать. Даже небольшая история у него остаётся в памяти, потому что в ней всё сказано просто и очень живо.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писателя много точных деталей: жестов, движений, взглядов и маленьких событий. Эти подробности помогают увидеть героя и почувствовать настроение сцены.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Толстого: простой, ясный, живой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61750" y="1482363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смотрел на жизнь крестьян, солдат, детей и простых семей. Он замечал, как люди работают, разговаривают и поддерживают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161750" y="2515213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повседневности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появляются обычные дела, домашние заботы и трудовые будни. Благодаря этому читатель узнаёт не выдуманный мир, а живую русскую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61750" y="3605438"/>
            <a:ext cx="72642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человеку труда
</a:t>
            </a:r>
            <a:pPr algn="l" indent="0" marL="0">
              <a:lnSpc>
                <a:spcPct val="130039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особенно ценил тех, кто честно работает и заботится о близких. В его книгах видно, что простая, добрая жизнь достойна большого уважения.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70471" y="211550"/>
            <a:ext cx="74913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народная жизнь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читают далеко за пределами России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переводили на многие языки, чтобы их могли читать в разных странах. Его романы и рассказы давно стали частью мировой литературы, а имя писателя известно даже тем, кто только начинает знакомство с классикой.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 сцене и в кино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книгам Толстого ставят спектакли и снимают фильмы. Режиссёров привлекают сильные характеры, большие чувства и важные вопросы о совести. Такие истории звучат по-новому, но не теряют глубины.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о котором продолжают говорить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интересен не только как автор, но и как мыслитель. Его размышления о справедливости, ответственности и выборе до сих пор заставляют людей обсуждать, как жить честно и по правде.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 мировой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любил долгие пешие прогулки и часто ходил сам, без суеты. Он считал, что движение помогает думать, а свежий воздух — лучше всяких громких разговоров.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писателя была большая борода, которую легко узнать на портретах. Его внешний вид стал почти таким же знаменитым, как и книги, — сразу видно: перед нами Толстой.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читал, записывал мысли и внимательно наблюдал за людьми. Даже простая жизненная сцена могла подсказать ему новую историю или точную фразу.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Толстой нередко спорил с привычными правилами и искал свой путь. Он не переставал задавать вопросы о жизни и до конца оставался любознательным.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Толстом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был не только автором больших романов, но и создателем коротких рассказов для детей. Его книги помогают увидеть, как важны честность, доброта и ответственность.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был учителем и человеком, который много думал о воспитании. Толстой хотел, чтобы ребёнок учился с интересом, задавал вопросы и смело размышлял сам.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произведениях — живые герои и полезные жизненные уроки. Поэтому рассказы Толстого читают и сегодня: они понятны детям и нужны взрослым.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писателе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оставил книги, школу в Ясной Поляне и мудрые мысли о правде, доброте и труде. Его истории и сегодня помогают детям расти.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остаётся живым в своих книгах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2026-05-24T05:48:53Z</dcterms:created>
  <dcterms:modified xsi:type="dcterms:W3CDTF">2026-05-24T05:48:53Z</dcterms:modified>
</cp:coreProperties>
</file>