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как ключевой биологический элемент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— основа вида, обеспечивающая эволюцию и устойчивость природы.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«популяция» сформировался в XX веке, объединяя особей одного вида, обитающих на ограниченной территории и способных к воспроизводству. Это понятие стало фундаментальным для изучения эволюции и экологической динамики.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значение понятия «популяция» в биологии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— это совокупность особей одного вида, которые длительно обитают на определённой территории и частично генетически изолированы от иных групп.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популяции происходит свободное скрещивание, обеспечивающее обмен генетическим материалом и поддержание генофонда.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взаимодействия способствуют адаптации и сохранению целостности популяции в условиях местной среды.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определение популяции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Особь — отдельный живой организм, являющийся элементарной биологической единицей для изучения процессов жизни и поведения.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— динамическое объединение особей одного вида, связанные генетическими и экологическими отношениями на конкретной территории.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представляет собой совокупность всех популяций данного организма, обладающих общими морфологическими и генетическими чертами.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заяц-беляк — вид с разными региональными популяциями, дуб черешчатый — лесные популяции с различной структурой.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анализ: популяция, особь, вид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организация популяции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24050" y="11589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Половая структура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особей по полу влияет на возможности воспроизводства и поддержание генетического баланса в популяции.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10675" y="2050352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молодняка и взрослых особей определяет динамические процессы роста и устойчивости популяции.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24050" y="28924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организация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особей по территории может быть равномерным, случайным или агрегатным, что отражает экологические условия.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910675" y="382732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природы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пингвинов, стаи птиц и лесные поселения дубов демонстрируют различные модели пространственной структуры.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— это общее количество индивидов, плотность — их концентрация на единицу площади. Эти параметры отражают способность популяции к выживанию и размножению.
</a:t>
            </a:r>
            <a:endParaRPr lang="en-US" sz="95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 плотность особей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рождения и смертности определяют рост или сокращение численности, влияя на устойчивость популяции в меняющихся условиях.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 и смертность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возрасте и поле особей влияют на репродуктивный потенциал и социальные взаимодействия внутри популяции.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и половая структура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характеристики популяций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ресурсов и сезонные изменения среды напрямую влияют на рост или спад численности особей.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с хищниками, конкурентами и паразитами формируют динамику популяций, регулируя их численность.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потрясения могут вызвать резкие колебания численности, как показано на примере циклов рыжих полёвок и сов.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изменения численности популяций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аллелей в популяции формирует её генетическую структуру и уровень гетерозиготности, влияя на адаптивность.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генетическое разнообразие усиливает способность популяции к выживанию в изменяющихся условиях.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у дрозофилы, выявленные на разных континентах, демонстрируют примеры глобальной изменчивости.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Устойчивая изменчивость клёнов способствует их сопротивляемости грибковым заболеваниям и экологическим стрессам.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в популяциях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популяций лесов Канады, 2010–2020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Популяционная динамика: модель «хищник-жертва»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Пики численности беличьей популяции предшествуют увеличению лисьей, демонстрируя типичные циклы взаимодействия.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классическую модель регуляции хищника и жертвы через периодические колебания численности.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популяции, как саранча пустынная, сохраняют большую генетическую вариативность и устойчивость к внешним стрессам.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особей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популяции обладают повышенной устойчивостью к неблагоприятным факторам.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исследований биологической устойчивости, 2022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Генный дрейф представляет собой случайные колебания частот аллелей, которые особенно заметны в малых популяциях и могут приводить к значительным изменениям генетического состава за короткое время.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дрейфа включают снижение генетического разнообразия и адаптационного потенциала, что повышает риск вырождения и снижает способность к приспособлению к меняющейся среде.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изолированных популяциях, например на островах, генный дрейф может закреплять редкие признаки или приводить к утрате определённых аллелей, существенно влияя на эволюционное развитие группы.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Генный дрейф и его роль в популяциях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генов — это процесс обмена генетической информацией между популяциями, главным образом через миграции особей или перенос пыльцы, что способствует увеличению генетического разнообразия.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уменьшает генетические различия между субпопуляциями, обеспечивая более равномерное распределение аллелей и поддерживая адаптационные возможности в совокупности видов.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миграционные маршруты птиц и ветер, распространяющий пыльцу хвойных растений, что поддерживает генетический обмен и здоровье экосистемы.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генов: поддержание разнообразия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Популяционные волны возникают в результате резких колебаний численности вызванных внешними факторами, такими как экстремальные климатические условия, эпидемии или массовые миграции.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волны приводят к временному изменению структуры и генетического состава популяции, что влияет на её устойчивость и возможность адаптироваться к новым условиям.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служат периоды бурного роста численности грызунов в тундре, за которыми следуют значительные сокращения, меняющие экосистемные взаимосвязи.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Популяционные волны и их последствия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основателя уменьшает генетическую вариативность и повышает вероятность наследственных заболеваний в изолированных группах, что выявлено на примере населения острова Пасхи.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— 20
</a:t>
            </a:r>
            <a:pPr algn="l" indent="0" marL="0">
              <a:lnSpc>
                <a:spcPct val="100000"/>
              </a:lnSpc>
              <a:buNone/>
            </a:pPr>
            <a:r>
              <a:rPr lang="en-US" sz="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75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процентов снижения генетического разнообразия часто наблюдается в новых популяциях, сформированных из небольшой группы переселенцев
</a:t>
            </a:r>
            <a:endParaRPr lang="en-US" sz="4134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популяционной генетики, 2021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 возникает при физическом разделении популяций реками, горами или океанами, что ограничивает обмен генами и способствует накоплению различий.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изоляция связана с различиями в сезонной активности или предпочтениях к разным местообитаниям, что препятствует скрещиванию даже на одной территории.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изоляция проявляется в несовместимости гамет или механизмах репродуктивной изоляции, ведущих к стерильности гибридов и формированию новых видов.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дивергенция вьюрков на Галапагосских островах, где длительная изоляция привела к появлению уникальных видов с различными экологическими адаптациями.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и формирование видов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343" y="994725"/>
            <a:ext cx="2794270" cy="283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168" y="994725"/>
            <a:ext cx="2794270" cy="283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032050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земель и вырубка лесов приводят к фрагментации ареалов и потере местообитаний для многих видов. В результате численность животных сокращается, увеличивается риск исчезновения локальных популяций.
</a:t>
            </a:r>
            <a:endParaRPr lang="en-US" sz="681" dirty="0"/>
          </a:p>
        </p:txBody>
      </p:sp>
      <p:sp>
        <p:nvSpPr>
          <p:cNvPr id="9" name="Text 2"/>
          <p:cNvSpPr txBox="1"/>
          <p:nvPr/>
        </p:nvSpPr>
        <p:spPr>
          <a:xfrm>
            <a:off x="1032051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среды обитания и сокращение видов
</a:t>
            </a:r>
            <a:endParaRPr lang="en-US" sz="752" dirty="0"/>
          </a:p>
        </p:txBody>
      </p:sp>
      <p:sp>
        <p:nvSpPr>
          <p:cNvPr id="10" name="Text 3"/>
          <p:cNvSpPr txBox="1"/>
          <p:nvPr/>
        </p:nvSpPr>
        <p:spPr>
          <a:xfrm>
            <a:off x="5134875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водоемов и почв влияет на здоровье популяций, снижая выживаемость. Интродукция чужеродных видов нарушает экологическое равновесие, вытесняя местные виды и меняя генетическую структуру.
</a:t>
            </a:r>
            <a:endParaRPr lang="en-US" sz="715" dirty="0"/>
          </a:p>
        </p:txBody>
      </p:sp>
      <p:sp>
        <p:nvSpPr>
          <p:cNvPr id="11" name="Text 4"/>
          <p:cNvSpPr txBox="1"/>
          <p:nvPr/>
        </p:nvSpPr>
        <p:spPr>
          <a:xfrm>
            <a:off x="5134876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интродукция чужеродных видов
</a:t>
            </a:r>
            <a:endParaRPr lang="en-US" sz="808" dirty="0"/>
          </a:p>
        </p:txBody>
      </p:sp>
      <p:sp>
        <p:nvSpPr>
          <p:cNvPr id="12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человека на структуру и численность популяций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численности и структуры популяций позволяет отслеживать состояние видов и своевременно выявлять угрозы их выживанию.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методов кольцевания и слежения за животными помогает изучать миграционные маршруты и поведение, что важно для охраны и управления.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Молекулярно-генетические исследования выявляют генетическое разнообразие и связи между популяциями, способствуя эффективной сохранительной работе.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Математическое моделирование позволяет прогнозировать динамику популяций и разрабатывать стратегии управления для сохранения биоразнообразия и устойчивости экосистем.
</a:t>
            </a:r>
            <a:endParaRPr lang="en-US" sz="1207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популяционного анализа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численность поддерживает баланс между доступными ресурсами и размножением, обеспечивая стабильность популяции без ущерба для экосистемы.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Регулирующие механизмы включают природные факторы — хищничество, болезни, а также искусственные — охоту и переселение, направленные на сохранение видов и среды обитания.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регулирование численности оленей в национальных парках США для предотвращения переедания растительности и поддержания экологического равновесия.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численность и регулирование популяций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популяций птиц позволяют выявить изменения экосистем и качества воды в прибрежных зонах. Регулярный мониторинг помогает принимать меры по охране природных ресурсов.
</a:t>
            </a:r>
            <a:endParaRPr lang="en-US" sz="95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береговых популяций птиц как индикатор качества среды
</a:t>
            </a:r>
            <a:endParaRPr lang="en-US" sz="975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современных трекеров обеспечивает точные данные о перемещениях медведей, что облегчает разработку эффективных программ по сохранению и управлению видами.
</a:t>
            </a:r>
            <a:endParaRPr lang="en-US" sz="95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миграций бурых медведей с использованием GPS-технологий
</a:t>
            </a:r>
            <a:endParaRPr lang="en-US" sz="975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популяций и их миграционных моделей выявляет последствия потепления климата для древних экосистем и помогает разработать адаптационные стратегии для сохранения видов.
</a:t>
            </a:r>
            <a:endParaRPr lang="en-US" sz="941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климатических изменений на северных оленей
</a:t>
            </a:r>
            <a:endParaRPr lang="en-US" sz="975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 примеры популяционных исследований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23" y="435400"/>
            <a:ext cx="4070255" cy="4279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сохраняют генетическое богатство и жизнеспособность видов, обеспечивая устойчивость экосистем и биоразнообразия, что критично для долгосрочного сохранения природы и баланса в окружающей среде.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695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— основа устойчивости жизни на Земле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2026-05-10T07:22:34Z</dcterms:created>
  <dcterms:modified xsi:type="dcterms:W3CDTF">2026-05-10T07:22:34Z</dcterms:modified>
</cp:coreProperties>
</file>