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европейских стран в Индии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власти: европейцы в Индии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колониальной власти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XVII–XIX веков была узлом мировой торговли и политического соперничества. Сначала европейцы создавали фактории, затем опирались на договоры, армии и налоги. Главный вопрос — как торговля превратилась в господство.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контроля: побережье и внутренние области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побережье связывали Индию с Индийским океаном и мировыми рынками. Именно здесь европейцы добивались первых успехов, контролируя движение товаров, кораблей и таможенных доходов.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области были важнее для устойчивого господства: они давали налоги, зерно и рабочую силу. Без доступа к ним торговые пункты оставались лишь уязвимыми прибрежными опорами.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вглубь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сначала закреплялись у моря, где легче было защищать позиции флотом и крепостями. Затем они расширяли влияние вглубь через союзы с местными правителями и военные вмешательства.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захвата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берегом и внутренними районами давал не только прибыль, но и политическое преимущество. Так торговая сеть постепенно превращалась в систему колониального управления.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пришла в Индию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Прибыльный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пряности, ткани, шёлк и красители пользовались высоким спросом в Европе. Эти товары обещали быстрый доход и делали Индию особенно привлекательной для торговых держав.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Азии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путь в Азию позволял обходить посредников и сокращать издержки. Европейские монархии стремились закрепиться в ключевых пунктах, чтобы контролировать доставку и обмен.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Португалия, Нидерланды, Англия и Франция соперничали за рынки, порты и влияние при дворах индийских правителей. Конкуренция ускоряла создание крепостей, факторий и флотов.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интерес быстро соединялся с политическим. Чтобы защитить торговлю, европейцы всё чаще вмешивались в местные конфликты и превращали коммерческое присутствие в контроль над территориями.
</a:t>
            </a:r>
            <a:endParaRPr lang="en-US" sz="9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контакты: португальский этап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1498: путь открыт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плавания Васко да Гамы европейцы получили прямой морской путь в Индию. Это открыло возможность для постоянного присутствия на западном побережье и создания первых опорных пунктов.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португальцы выстроили сеть крепостей и торговых станций вдоль побережья. Их власть опиралась на флот и контроль морских маршрутов, но почти не затрагивала внутренние районы.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Гоа как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Гоа стал главным центром португальцев в Индии и символом их влияния. Отсюда они управляли торговлей, миссиями и военной защитой своих пунктов, демонстрируя силу морской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Ост-Индские компании как механизм власти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полномочия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Ост-Индские компании были не просто торговыми предприятиями: им передавали право вести войны, держать войска и заключать соглашения. Это делало частный капитал политическим инструментом.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соединяли интересы инвесторов, морскую торговлю и государственную поддержку. Прибыль от азиатских рынков становилась основанием для расширения влияния за пределами обычной коммерции.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и французы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особенно заметно соперничество британской и французской компаний. Каждая искала выгодные порты, союзников и военное преимущество, чтобы ослабить соперника и укрепить собственные позиции.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успешнее была торговля, тем сильнее становилась способность компаний диктовать условия. Так коммерческая организация постепенно превращалась в силу, определявшую судьбу территорий.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происходило проникновение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торговое присутствие постепенно превращалось в зависимость и власть.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Пласси и поворот к господству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1757: битва при Пласси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1757 году при Пласси британская Ост-Индская компания победила благодаря союзам с частью местной элиты и расколу среди противников. Это резко усилило её позиции в Бенгалии.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компания получила возможность влиять на сбор доходов и распределение ресурсов. Экономический контроль стал опираться не только на торговлю, но и на политическое давление.
</a:t>
            </a:r>
            <a:endParaRPr lang="en-US" sz="952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господства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Пласси стало поворотной точкой, после которой расширение власти компании приняло более системный характер. Бенгалия превратилась в базу для дальнейшего территориального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торговли к территориальному управлению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британцы удерживали ключевые порты и торговые узлы, где было проще контролировать движение товаров. Эти пункты давали доступ к морю, но не обеспечивали полного подчинения страны.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 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важнейшим источником власти стал сбор доходов, особенно в Бенгалии. Контроль над налогами давал средства для армии, администрации и дальнейшего расширения.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администрация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власть опиралась на перепись доходов, суды и чиновников, которые заменяли прежние местные практики. Управление становилось более централизованным и предсказуемым для метрополии.
</a:t>
            </a:r>
            <a:endParaRPr lang="en-US" sz="1021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как 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торговая сеть превращалась в территориальную систему. Британцы уже не только покупали и продавали товары, но и управляли населением, ресурсами и правопорядком.
</a:t>
            </a:r>
            <a:endParaRPr lang="en-US" sz="10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центральной власти облегчало внешнее вмешательство и борьбу за влияние.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исторической литературе о поздней Империи Великих Моголов и европейской экспансии в Индии
</a:t>
            </a:r>
            <a:endParaRPr lang="en-US" sz="615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постепенного распада могольского контроля и усиления европейских держав.
</a:t>
            </a:r>
            <a:endParaRPr lang="en-US" sz="23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Конкуренты Британии в Индии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шло не только за товары, но и за порты, договоры и доступ к местным правителям. Морское превосходство усиливало любое торговое преимущество.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быстрее превратила торговое присутствие в устойчивый контроль, тогда как соперники уступили в ресурсах и военно-морской поддержке.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историографии колониальной Индии; оценочная сравнительная схема, а не точные количественные данные.
</a:t>
            </a:r>
            <a:endParaRPr lang="en-US" sz="5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сипайская армия стала основой британского контроля: она была многочисленной, дешёвой и удобной для удержания большой территории.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статьи о British Indian Army и sepoy, справочные данные по составу армии.
</a:t>
            </a:r>
            <a:endParaRPr lang="en-US" sz="66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3:1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колониальной армии местных солдат было значительно больше, чем европейцев.
</a:t>
            </a:r>
            <a:endParaRPr lang="en-US" sz="23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год восстание из локального конфликта превратилось в крупный кризис власти. Оно быстро охватило север Индии и подорвало авторитет Компании.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о Indian Mutiny of 1857.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1857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сипаев началось именно тогда.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стал рубежом: колония перешла от власти компании к прямому управлению короны, а прежняя система была перестроена заново.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Government of India Act 1858; Encyclopaedia Britannica, статья о British raj.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началось прямое британское правление в Индии.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колонизации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колониальная экономика смещалась от готовых изделий к сырью и морской зависимости от метрополии.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политика усиливала вывоз сырья и ослабляла традиционные отрасли, делая индийское хозяйство зависимым от внешнего спроса.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 экономике Британской Индии; учебная историография.
</a:t>
            </a:r>
            <a:endParaRPr lang="en-US" sz="6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1860-м годам английское образование заметно расширило узкий слой образованных индийцев, но не изменило положение большинства населения.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Macaulay’s Minute on Education (1835); Encyclopaedia Britannica, статья о education in British India.
</a:t>
            </a:r>
            <a:endParaRPr lang="en-US" sz="681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этого решения английский язык получил особую роль в образовании и управлении.
</a:t>
            </a:r>
            <a:endParaRPr lang="en-US" sz="23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времени английский язык всё теснее связывался с управлением, судами и карьерой в колониальной системе, усиливая разрыв между элитой и большинством.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Macaulay’s Minute on Education (1835); Encyclopaedia Britannica, статья о education in British India.
</a:t>
            </a:r>
            <a:endParaRPr lang="en-US" sz="681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английский язык стал ключевым в системе высшего образования и администрации.
</a:t>
            </a:r>
            <a:endParaRPr lang="en-US" sz="21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долговременного контроля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военная сила, административный аппарат и новые коммуникации поддерживали устойчивость британского контроля.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подавления крупных восстаний протесты продолжались в разных формах: от налоговых волнений до выступлений против рекрутирования и торговых ограничений.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индийских антиколониальных выступлений; Encyclopaedia Britannica, материалы об Indigo Revolt и колониальных протестах.
</a:t>
            </a:r>
            <a:endParaRPr lang="en-US" sz="615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и протесты не закончились в один момент, а продолжились в новых формах сопротивления.
</a:t>
            </a:r>
            <a:endParaRPr lang="en-US" sz="21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Индия: власть, экономика, сопротивление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господство в Индии возникло из соединения морского превосходства, торгового капитала, местных союзов и ослабления прежних держав. Его последствия — перестройка экономики, усиление государства и долговременное сопротивление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2026-07-26T06:28:37Z</dcterms:created>
  <dcterms:modified xsi:type="dcterms:W3CDTF">2026-07-26T06:28:37Z</dcterms:modified>
</cp:coreProperties>
</file>