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будущее через английский: мечты, технологии, профессии и экология.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Разговоры о будущем на английском языке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о будущем на английском развивают коммуникативные навыки, помогают ставить цели и планировать карьеру. Это стимулирует ответственность и учит понимать глобальные перемены и выражать ожидания.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будущее важно для каждого подростка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взглядов на будущее в культуре
</a:t>
            </a:r>
            <a:endParaRPr lang="en-US" sz="2895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XIX–XX веках авторы, например Жюль Верн, предсказывали технологии вроде подводных лодок, влияя на представления о грядущем.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футуристические идеи стали реальностью, другие остались художественной фантазией, обогащая английский словами о науке и прогрессе.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книги помогли внедрить новые термины в язык, отражая изменение технических возможностей общества.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и глобальные мечты в будущем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Мечты подростков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7 класса часто мечтают стать космонавтами, инженерами и волонтёрами. Английские выражения помогают формулировать мечты и делиться ими.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фантазии человечества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мировой арене мечты касаются колонизации Марса, медицины и защиты природы; английский язык облегчает международное общение по этим темам.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науки и технологий на будущее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космоса открывает новые горизонты, меняя представления о возможностях человечества.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искусственного интеллекта внедряет новые инструменты для работы и повседневной жизни.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вводит термины «renewable energy», «smart devices» и «AI», отражая современный прогресс.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 создают инновации, улучшающие обучение, медицину и коммуникацию в глобальном масштабе.
</a:t>
            </a:r>
            <a:endParaRPr lang="en-US" sz="100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дома: комфорт и безопасность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умные дома оснащены системами автоматизации для управления светом, техникой и безопасностью. Это повышает качество жизни и экономит ресурсы, доступно для многих семей.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Роботы-пылесосы как помощники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Робот-пылесос облегчает уборку, работая автономно по расписанию. Он часто управляется через смартфон, позволяя экономить время и силы пользователей.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Смартфоны и приложения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Смартфоны стали неотъемлемой частью повседневности, предлагая доступ к учебным приложениям и развлечениям. В английском языке дети изучают слова «app», «smartphone» и «virtual reality» для описания этих технологий.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вокруг нас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Мнения подростков: каким будет мир через 20 лет?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сильный интерес подростков к инновациям, способным изменить повседневную жизнь и здоровье.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подростков оптимистично смотрит на технологическое развитие, ожидая значительных изменений в транспорте и медицине.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ВЦИОМ, 2023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50903"/>
            <a:ext cx="3377400" cy="1345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будущего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перспективных профессий и ключевые навыки для успешной карьеры в будущем.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IT и экологических дисциплин вместе с английским языком расширяет возможности трудоустройства.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Economic Forum, 2022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4550" y="1648250"/>
            <a:ext cx="1054200" cy="105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54290" y="1648250"/>
            <a:ext cx="1054200" cy="105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19705" y="1648250"/>
            <a:ext cx="1054200" cy="105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85127" y="1648250"/>
            <a:ext cx="1054200" cy="105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тренды и забота о планете
</a:t>
            </a:r>
            <a:endParaRPr lang="en-US" sz="2842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мусора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отходов становится привычкой, позволяя уменьшить загрязнение и улучшить переработку ресурсов.
</a:t>
            </a:r>
            <a:endParaRPr lang="en-US" sz="884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пластика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использования пластика способствует снижению загрязнения океанов и сохранению биоразнообразия.
</a:t>
            </a:r>
            <a:endParaRPr lang="en-US" sz="884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энергия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на солнечные источники уменьшает углеродный след и повышает энергоэффективность.
</a:t>
            </a:r>
            <a:endParaRPr lang="en-US" sz="884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Ветровая энергия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ветра как природного ресурса помогает развивать экологически чистую энергетику и снижать загрязнение воздуха.
</a:t>
            </a:r>
            <a:endParaRPr lang="en-US" sz="88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будущего: цифровые возможности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Виртуальные платформы и VR/AR технологии позволяют ученикам изучать предметы интерактивно и в удобное время, расширяя доступность образования.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онлайн-проекты укрепляют навыки работы в команде, развивают экологическое и научное мышление через использование современных технологий.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стиле жизни и досуге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25" y="207073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Удалённая работа и обучение становятся привычной частью повседневности, позволяя гибко планировать время и совмещать учёбу с личными интересами.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358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Виртуальные путешествия расширяют возможности изучения мира, заменяя физические поездки и позволяя знакомиться с новыми культурами через цифровые технологии.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076692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хобби, такие как создание контента и участие в онлайн-сообществах, формируют новые способы самовыражения и общения среди подростков.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739200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soft skills, включая коммуникацию и критическое мышление, способствует успешной адаптации в быстро меняющемся мире и будущей профессиональной деятельности.
</a:t>
            </a:r>
            <a:endParaRPr lang="en-US" sz="100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путешествия: английские слова о будущем передвижений
</a:t>
            </a:r>
            <a:endParaRPr lang="en-US" sz="2434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Электрокары (electric cars) и гиперлупы (Hyperloop) предлагают инновационные решения для уменьшения загрязнения и сокращения времени в пути.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Поезда на магнитной подушке (maglev trains) обещают высокую скорость и экологичность, становясь важной частью будущих транспортных систем.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Каршеринг (car sharing) и электросамокаты (e-scooters) прокладывают путь к удобной и доступной городской мобильности, активно внедряясь в повседневную жизнь.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319456"/>
            <a:ext cx="3377400" cy="10777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сравнение технологий сейчас и в будущем (на английском языке)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современных и будущих технологий, демонстрирующее сдвиг к более продвинутым и экологичным решениям в жизни и образовании.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становится ключом к пониманию и обсуждению технологических инноваций, что помогает адаптироваться к интеграции умных устройств в повседневность.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McKinsey, 2022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9675" y="1087553"/>
            <a:ext cx="2987700" cy="29701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076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грамотность и этика будущего
</a:t>
            </a:r>
            <a:endParaRPr lang="en-US" sz="2739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8025" y="1770963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цифрового мира требует укрепления кибербезопасности и защиты личных данных. Подростки должны осознавать важность сохранения своей информации и уважения к чужим данным.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164700" y="3184452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этики в цифровом пространстве способствует ответственному поведению, умению распознавать фейки и критически оценивать информацию на английском языке.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834837"/>
            <a:ext cx="75969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общения: новые форматы и вызовы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переводчиков (translator app) помогут преодолевать языковые барьеры, делая общение более доступным и интерактивным.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699665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появятся вызовы: кибербуллинг (cyberbullying), ощущение одиночества в цифровом мире и избыток информации требуют формирования новых навыков саморегуляции.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Виртуальная реальность дает возможность устраивать immersive встречи (virtual meeting) без географических границ, расширяя форматы коммуникации.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75%
</a:t>
            </a:r>
            <a:endParaRPr lang="en-US" sz="1130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современных подростков активно участвуют в онлайн-курсах и международных творческих конкурсах для развития своих талантов.
</a:t>
            </a:r>
            <a:endParaRPr lang="en-US" sz="1737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цифровые платформы и доступ к международным программам обеспечивают подросткам условия для обучения и самовыражения.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Global Education Survey, 2023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принятия решения о будущем
</a:t>
            </a:r>
            <a:endParaRPr lang="en-US" sz="2965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шаги помогают подросткам перейти от мечтаний к реальному планированию будущей карьеры.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5025" y="1358133"/>
            <a:ext cx="2695800" cy="19560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4675" y="1357958"/>
            <a:ext cx="2577000" cy="18924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фильма «Назад в будущее» на научное воображение
</a:t>
            </a:r>
            <a:pPr algn="ctr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культовый фильм вдохновил многие поколения на изучение технологий и инноваций. Он стимулировал интерес к путешествиям во времени и современным гаджетам, которые сегодня становятся реальностью.
</a:t>
            </a:r>
            <a:endParaRPr lang="en-US" sz="846" dirty="0"/>
          </a:p>
        </p:txBody>
      </p:sp>
      <p:sp>
        <p:nvSpPr>
          <p:cNvPr id="10" name="Text 2"/>
          <p:cNvSpPr txBox="1"/>
          <p:nvPr/>
        </p:nvSpPr>
        <p:spPr>
          <a:xfrm>
            <a:off x="525792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книги «Гостья из будущего» в формировании молодёжных взглядов
</a:t>
            </a:r>
            <a:pPr algn="ctr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произведение познакомило подростков с концепциями будущего и научного прогресса. Чтение таких книг помогает развивать английский язык и воображение, стимулируя творческий подход.
</a:t>
            </a:r>
            <a:endParaRPr lang="en-US" sz="846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Мотивация и вдохновение: фантастика, книги и фильмы
</a:t>
            </a:r>
            <a:endParaRPr lang="en-US" sz="210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6150" y="1655850"/>
            <a:ext cx="547200" cy="72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4950" y="2521028"/>
            <a:ext cx="729600" cy="729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4950" y="3386211"/>
            <a:ext cx="729600" cy="7296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подростков в построении лучшего будущего
</a:t>
            </a:r>
            <a:endParaRPr lang="en-US" sz="2432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690373" y="1758500"/>
            <a:ext cx="3507600" cy="5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стартапов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создают инновационные проекты, предлагая новые решения социальных и экологических задач, развивая предпринимательские навыки и лидерство.
</a:t>
            </a:r>
            <a:endParaRPr lang="en-US" sz="763" dirty="0"/>
          </a:p>
        </p:txBody>
      </p:sp>
      <p:sp>
        <p:nvSpPr>
          <p:cNvPr id="10" name="Text 3"/>
          <p:cNvSpPr txBox="1"/>
          <p:nvPr/>
        </p:nvSpPr>
        <p:spPr>
          <a:xfrm>
            <a:off x="1690373" y="2623688"/>
            <a:ext cx="3507600" cy="5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международных проектах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вовлечение в совместные инициативы способствует обмену опытом и культурному диалогу, расширяя горизонты и улучшая знания английского языка.
</a:t>
            </a:r>
            <a:endParaRPr lang="en-US" sz="780" dirty="0"/>
          </a:p>
        </p:txBody>
      </p:sp>
      <p:sp>
        <p:nvSpPr>
          <p:cNvPr id="11" name="Text 4"/>
          <p:cNvSpPr txBox="1"/>
          <p:nvPr/>
        </p:nvSpPr>
        <p:spPr>
          <a:xfrm>
            <a:off x="1690373" y="3488873"/>
            <a:ext cx="3507600" cy="5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инициативы и волонтёрство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продвигают заботу о природе, организуют кампании и участвуют в экологических программах, влияя на будущее планеты и сообщества.
</a:t>
            </a:r>
            <a:endParaRPr lang="en-US" sz="79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300" y="687"/>
            <a:ext cx="8411400" cy="51421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72825" y="1760381"/>
            <a:ext cx="3837900" cy="7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подросток способен влиять на будущее, используя свои мечты и знания. Английский язык помогает расширить возможности и подключиться к мировым тенденциям для уверенного развития.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656800" y="1009681"/>
            <a:ext cx="5670000" cy="6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начинается сегодня: ваши мечты и знания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2026-05-07T03:46:34Z</dcterms:created>
  <dcterms:modified xsi:type="dcterms:W3CDTF">2026-05-07T03:46:34Z</dcterms:modified>
</cp:coreProperties>
</file>