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Хмелик «Будущий олимпиец»: путь героя к мечте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школьнике, который учится мечтать, трудиться и становиться увереннее через ежедневные тренировки.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произведении и его месте в школьном чтении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уместен на уроке литературы в 5 классе: герой — ровесник читателя, и ему приходится выбирать между легкостью и трудом. Через спорт и учебу показаны режим, ответственность и внутренние перемены, которые поддерживают после неудач.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звучит важно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«Олимпиец» в названии — это не только соревнования, но и уровень мастерства, сила воли и способность не бросать дело на полпути. Такие качества формируются постепенно, через практику.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связывает мечту и труд: успех приходит не «сразу», а благодаря регулярным занятиям, умению ждать и верить в себя. Герою важно не только хотеть, но и действовать ежедневно.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«будущий» подчёркивает: главное достижение героя ещё не случилось, оно требует времени, терпения и последовательных шагов. Мечта появляется раньше результата — и с нее начинается путь.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главного героя-подростка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 и стремление к росту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показан как обычный школьник: он устает, переживает из-за результатов и иногда хочет увидеть эффект быстрее. Но рядом с такими чувствами в нём живёт желание стать собраннее и сильнее.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Целеустремлённость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помогают двигаться вперёд любознательность и готовность стараться снова. Для восприятия хорошо подходит визуальный акцент: тренировка, старт на беговой дорожке или школьный стадион, где всё начинается с первого шага.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школа характера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спорт — это не только нагрузка и движение. Тренировки учат доводить начатое до конца, держать себя в руках и замечать, как меняется выносливость.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формируют самоконтроль и собранность: важно выполнять план, работать по правилу и не надеяться на случайный «везучий» день. Так характер становится устойчивым.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тренировка в книге — шаг к мечте и одновременно проверка силы воли. Герой видит, что труд — это не наказание, а путь к личному росту и результату.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добиться успеха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идея: победа складывается из условий, которые поддерживают друг друга, а не из одного «таланта».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вклад делают устойчивые тренировки и режим: они задают основу роста. Остальные составляющие усиливают результат и помогают выдерживать путь.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составляющих успеха в тексте произведения (качественное распределение, точные доли не приводятся).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534" y="1595710"/>
            <a:ext cx="3833560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будущего олимпийца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помогают герою продвигаться к цели и почему характер решает исход не меньше, чем способности.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проявляется сильнее, когда его «держит» характер: дисциплина, терпение и ответственность превращают усилие в результат.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 смысловым линиям произведения (без количественных данных).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цели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формирования результата: от мечты к постоянству и регулярным действиям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Трудности, которые проверяют героя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сопровождает усталость после занятий: приходится снова собираться, когда тело просит отдыха. Такие моменты учат не искать оправданий, а продолжать работу.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и неудачи: результат не сразу становится таким, как хотелось бы. Герой получает опыт, что ошибка — часть пути, а не знак «не получится».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сравнение с более сильными ребятами. Оно может огорчать, но именно через него герой понимает разницу между желанием и реальными навыками и снова берётся за тренировки.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одним испытанием становится страх ошибиться. Сила проявляется не в отсутствии трудностей, а в умении двигаться дальше, оставаясь верным цели, пока характер не становится устойчивым.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наставника и взрослых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важны взрослые, которые видят способности ребёнка и помогают ему не сбиться с направления. Наставник объясняет, что именно нужно исправить, поддерживает в сложный момент и возвращает уверенность, когда вера в себя уходит.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взрослых заметна и в практических действиях: они указывают на ошибки, подсказывают, как выполнить упражнение, и помогают подготовиться к старту. Благодаря этому герой учится действовать осознанно и держать цель в фокусе.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время юного спортсмена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показывает, что больше всего времени отводится сну и тренировкам: восстановление и регулярность помогают прогрессу, а остальные дела вписываются в режим.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поддерживают идею текста: чемпион растёт благодаря распорядку, где сон и занятия занимают ключевые места, а дисциплина делает время управляемым.
</a:t>
            </a:r>
            <a:endParaRPr lang="en-US" sz="1251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модель распределения времени по мотивам школьного режима (для учебной демонстрации), дата: 2026-05-13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произведении значит победа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здесь не сводится к медали: это умение стать сильнее, собраннее и увереннее в себе, даже если соперники оказываются быстрее или опытнее.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успех ценен тогда, когда он добыт честным трудом: герой учится признавать результат усилий и делать выводы из ошибок, а не искать оправдания.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на победу формирует уважение — к себе, к собственному труду и к работе других людей: тренера, семьи и товарищей, которые помогают двигаться вперёд.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485" y="1599680"/>
            <a:ext cx="4118363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учеба: общие качества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что требуется в школе и на тренировках, и как эти занятия воспитывают характер: трудолюбие, терпение и привычку работать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 таблицы: и в школе, и в спорте результат появляется тогда, когда человек системно тренирует внимание, дисциплину и способность доводить начатое до конца.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произведения и школьной практике (без привязки к конкретным измерениям).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и настроение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с читателем ровно и поддерживающе: герой не кажется идеальным, поэтому легко узнаются собственные сомнения и радость от маленьких шагов, сделанных сегодня.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детали повседневности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понятным школьнику вещам — режиму, занятиям, обычным переживаниям — делает рассказ «своим». Так мечта не исчезает в тумане, а превращается в конкретные действия.
</a:t>
            </a:r>
            <a:endParaRPr lang="en-US" sz="1303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усталости к уверенности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тексте меняется: от напряжения и усталости к надежде. Первые успехи показывают, что усилия дают отклик и поддерживают веру в дальнейший рост.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через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подчеркивает не только результат, но и значение труда: читатель понимает, зачем герой продолжает тренироваться. Отсюда появляется спокойная уверенность и желание не бросать цель.
</a:t>
            </a:r>
            <a:endParaRPr lang="en-US" sz="13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труду формируется повторяемостью
</a:t>
            </a:r>
            <a:endParaRPr lang="en-US" sz="2672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логике текста: интерес → действия → закрепление навыка → устойчивое желание заниматься.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стадиона и спортивного движения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Стадион, дорожка, старт и финиш задают ощущение цели: читатель видит, как школьные будни постепенно превращаются в подготовку к реальному выступлению, где важны настрой и собранность.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формы и движения связывают рассказ с опытом физкультуры, эстафет и личных рекордов. Динамичная сцена помогает почувствовать энергию соревнования и стремление развиваться.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регулярных тренировок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 показывает рост показателей: сила, скорость, выносливость, координация и уверенность улучшаются постепенно, а не «скачком» после редких занятий.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главную мысль: заметный результат появляется благодаря накоплению. Регулярность создаёт основу, на которой держится прогресс.
</a:t>
            </a:r>
            <a:endParaRPr lang="en-US" sz="127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учебный индекс динамики (модель), дата: 2026-05-13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65592" y="2687716"/>
            <a:ext cx="255920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уроки произведения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Ставить цель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формулировать мечту и идти к ней, не теряя направление. Это помогает преодолевать сомнения и понимать, что каждый шаг работает на общий результат.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семья и тренер: они замечают усилия, подсказывают и помогают не сдаться. Поддержка не заменяет труд, но делает путь увереннее.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 ожидании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объясняет: прогресс требует времени. Неудачи становятся уроками, а маленькие улучшения — поводом продолжать работать, даже если кажется, что быстро не получается.
</a:t>
            </a:r>
            <a:endParaRPr lang="en-US" sz="1377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формирует уважение: к собственным усилиям, к работе тренера и к труду других ребят. Радость от успеха становится честной, потому что она добыта трудом.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197" y="1595710"/>
            <a:ext cx="358623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произведения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ключевые темы с художественным смыслом и жизненным выводом: мечта запускает путь, труд делает результат возможным, а характер помогает не сдаться.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смысл: будущий олимпиец формируется не одномоментным вдохновением, а последовательной работой над собой, где каждый компонент поддерживает следующий.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 содержанию произведения Н. Хмелика «Будущий олимпиец» (обобщённая интерпретация).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становится достижением через ежедневные шаги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«Будущий олимпиец» показывает: спортивный успех начинается с характера, режима и настойчивости. Герой растёт через труд, ошибки и маленькие победы, а мечта требует терпения и постоянной работы.
</a:t>
            </a:r>
            <a:endParaRPr lang="en-US" sz="130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2026-05-13T01:01:46Z</dcterms:created>
  <dcterms:modified xsi:type="dcterms:W3CDTF">2026-05-13T01:01:46Z</dcterms:modified>
</cp:coreProperties>
</file>