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последовательность событий на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последовательности событий помогает понимать и создавать истории на 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выстраивания последовательности событий необходим для понимания текста и успешного общения на английском. Он помогает точно пересказывать истории и выполнять учебные задания, связанные с прошлым временем.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уметь описывать последовательность событий?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sequence of events и почему это важно?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Sequence of events — это хронологический порядок действий или событий, который помогает правильно воспринимать и строить рассказы.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принцип позволяет связать события между собой, выявить причинно-следственные связи и понять ход развития событий в любой истории.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03" y="3255759"/>
            <a:ext cx="289716" cy="3311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0588" y="3255758"/>
            <a:ext cx="289716" cy="3311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8585" y="1602394"/>
            <a:ext cx="277578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92601" y="1602394"/>
            <a:ext cx="277578" cy="31723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44424" y="1602394"/>
            <a:ext cx="277578" cy="317232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Слова-маркеры последовательности в английском языке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Finally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при описании завершающего этапа, подчеркивает конец серии событий.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Указывает на следующий шаг или действие в цепочке, помогает структурировать повествование.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обозначения начального действия или события в рассказе, задает стартовую точку хронологии.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последовательное действие, следующее за первым, помогает плавному переходу между событиями.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that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Отмечает последующее действие, указывает на продолжение событий после предыдущих.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жизни: последовательность в описании дня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First, I wake up and get dressed. Then I eat breakfast with my family. After that, I pack my bag and go to school on the bus. This sequence helps точно описать утренние действия.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school, I do my homework. Next, I have dinner with my parents. Finally, I read a book before going to bed. Такой порядок помогает структурировать рассказ о вечерних событиях.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Introduction — введение, знакомство с героями и обстановкой, установка основных фактов событий.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Rising action — нарастание напряжения, развитие конфликта и усложнение событий.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Climax — кульминационный момент, ключевое событие, решающее судьбу героев.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Resolution — развязка, завершение истории, последствия и выводы.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сюжета в литературе и кино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развития событий в рассказе "Cinderella"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событие имеет свое место во времени, создавая четкую последовательность.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порядка событий облегчает восприятие сюжета и его пересказ.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классической сказки "Cinderella"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логическое и безопасное выполнение задач, предотвращает ошибки и недоразумения.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правильный порядок в инструкциях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последовательности улучшает качество результата и экономит время.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чётко следовать этапам, особенно в лабораторных работах и приготовлении еды.
</a:t>
            </a:r>
            <a:endParaRPr lang="en-US" sz="98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порядка событий в аудировании и чтении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прослушивании аудиотекста ученикам предлагается определить хронологию, чтобы понять сюжет и детали.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 чтение включают перестановку событий, что развивает навык анализа и критического мышления.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связного текста, рекомендуемые для учеников 7 класса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написании рассказа на английском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хронологического порядка действий приводит к искажению смысла рассказа, мешая читателю понять причинно-следственные связи между событиями.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события перемешиваются, возникает путаница, что затрудняет восприятие и усложняет составление логичных выводов из текста.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если сначала упомянут итог, а потом начальные действия, слушатель может неправильно понять развитие сюжета и мотивацию персонажей.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ошибочной последовательности на понимание текста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 в биологии как пример последовательности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бабочки от яйца до взрослого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бабочки начинается с отложения яйца, из которого вылупляется гусеница. Затем она превращается в куколку и наконец — во взрослую бабочку. Такой процесс помогает закрепить знание новых слов и понять порядок биологических изменений.
</a:t>
            </a:r>
            <a:endParaRPr lang="en-US" sz="956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роста растения как основа для изучения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развивается от семени через всходы к взрослому состоянию, затем цветет и дает плоды. Такой пример помогает тренировать навыки описания последовательных действий и структурировать рассказы.
</a:t>
            </a:r>
            <a:endParaRPr lang="en-US" sz="1043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у лягушек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лягушки проходит через стадии яйца, головастика и взрослой лягушки. При изучении английского языка эта последовательность наглядно демонстрирует изменение форм и функций, облегчая описание процессов.
</a:t>
            </a:r>
            <a:endParaRPr lang="en-US" sz="10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инструкциях по безопасности порядок действий строго регламентирован для предотвращения аварийных ситуаций и быстрого реагирования на угрозы.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последовательности в таких случаях способно вызвать замешательство и увеличить риск для жизни и здоровья человека.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последовательность: инструкции на английском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пожаре сначала нужно покинуть здание, потом вызвать пожарных, и лишь затем убедиться, что лифт не используется.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когерентного и хаотичного порядка событий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примеры текста с логичным и бессистемным порядком событий. Это наглядно показывает преимущества структурированного изложения для понимания и восприятия информации.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порядок облегчает понимание текста и повышает качество коммуникации.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английского языка,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подсказки: временные наречия и союзы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наречия, такие как suddenly, just then и eventually, отмечают момент или последовательность событий, помогая слушателям и читателям ориентироваться во времени действий.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while, as soon as и meanwhile связывают события в тексте, указывая на параллельность или быстрое следование одного действия за другим.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контекста позволяет понять, какое событие произошло раньше, опираясь на смысл предложений и логику повествования.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связки, такие как conjunctions и временные указатели, служат важными ориентирами для выстраивания хронологии.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определения порядка событий в английском тексте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Отслеживание местоимений и изменение времени глаголов, например Past Simple и Past Perfect, помогает отличить предшествующие события от последующих.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этих методов при пересказе или создании собственного текста обеспечивает правильное и ясное изложение событий.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хода событий в комиксах и фильмах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и смена кадров для построения 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комиксах последовательность действий передаётся через смену панелей с пометками Then или Suddenly. Это помогает читателю легко следовать за развитием событий, понимая временные переходы между сценами.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и использование текстовых вставок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часто появляются надписи вроде Later that day или Meanwhile, которые указывают на смену времени или места действия. Такие вставки делают сюжет более понятным и связным для зрителей.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094456"/>
            <a:ext cx="1365661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(Research)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собирается информация по теме, анализируются материалы и формулируются основные вопросы для дальнейшей работы.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1919435" y="2094456"/>
            <a:ext cx="1365661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(Planning)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Определяются цели проекта, сроки и распределяются обязанности среди участников для эффективного выполнения задач.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452628" y="2094456"/>
            <a:ext cx="1365661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Выполнение (Actions)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Реализуются запланированные шаги: создание материалов, проведение экспериментов или разработка продукта.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224909" y="2094456"/>
            <a:ext cx="1365661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 проверка (Review)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Оцениваются полученные результаты, исправляются ошибки и вносятся корректировки для улучшения конечного продукта.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041334" y="2094456"/>
            <a:ext cx="1365661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Презентация (Presentation)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 представление итогов проекта перед аудиторией с использованием последовательного и логичного изложения.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в проектной работе
</a:t>
            </a:r>
            <a:endParaRPr lang="en-US" sz="2000" dirty="0"/>
          </a:p>
        </p:txBody>
      </p:sp>
      <p:sp>
        <p:nvSpPr>
          <p:cNvPr id="15" name="Text 6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учеников отмечают улучшение понимания текста после освоения навыков анализа порядка событий в английском языке.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Образовательное исследование 2023 года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выделения и выражения последовательности событий значительно повышает эффективность чтения, устной речи и письма, способствуя развитию логического мышления.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последовательность событий — ключ к успешному изучению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правильно строить и воспринимать хронологию событий усиливает языковую грамотность, способствует ясной коммуникации и помогает достичь высоких академических результатов.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2026-05-07T01:00:21Z</dcterms:created>
  <dcterms:modified xsi:type="dcterms:W3CDTF">2026-05-07T01:00:21Z</dcterms:modified>
</cp:coreProperties>
</file>