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тундры: холодный край с коротким летом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холод, ветер и короткое, но очень живое лето.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тундра встречает Север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протянулась у берегов Северного Ледовитого океана. Здесь землю долго держит холод, деревья почти не растут, а свет и погода резко меняются по сезонам.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тундре: холод, ветер и короткое лето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тундре очень холодно, а морозы держатся долго. Даже летом тепло приходит ненадолго, поэтому растения и животные должны быстро использовать каждый тёплый день.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неожиданно: утром может быть ясно, а потом налетает сильный ветер. Он быстро охлаждает землю и мешает высоким растениям вырасти.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немного, но снег и талая вода задерживаются в холодной почве. Из-за этого поверхность долго остаётся сырой, влажной и прохладной.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почти не уходит с неба. Такой длинный светлый день помогает растениям расти быстрее и успеть дать семена до холодов.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света очень мало, а иногда солнце совсем не появляется. В это время тундра словно засыпает и ждёт нового короткого лета.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— ледяной слой под землёй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Промёрзшая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тундрой скрыта вечная мерзлота — земля, которая не успевает оттаять глубоко даже в тёплое время года. Она остаётся холодной почти круглый год.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тёплый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оттаивает только верхний слой почвы. Именно в нём могут укореняться низкие растения, а ниже их уже ждёт твёрдая промёрзшая земля.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Кочки и болотца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мерзлоты вода плохо уходит вглубь. Поэтому в тундре часто встречаются лужи, кочки и сырые низины, где земля кажется будто пружинит под ногами.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тундры бедны питательными веществами, потому что за короткое лето они не успевают хорошо восстановиться и стать плодородными.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природная зона тундры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месяца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тёплый период, когда растения успевают расти и накапливать силы.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тундры: маленькие, но выносливые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— первые поселенцы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умеют жить там, где другим слишком холодно и тесно. Они невысокие, цепко держатся за землю и быстро оживают, когда приходит светлое лето.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берёза и карликовая ива растут почти у самой земли. Так им легче спрятаться от ледяного ветра и сохранить тепло в короткие тёплые недели.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Ягель — важная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ягель очень ценят северные олени. Он растёт медленно, зато служит надёжным кормом в суровом северном краю и помогает животным переживать длинную зиму.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тундры выживают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растения используют короткое лето и защищаются от холода.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чудо тундры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Июнь: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отступает, и появляются первые зелёные пятна, цветы и влажная земля. Всё вокруг словно просыпается после длинного сна.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Июль: время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быстро тянутся к свету, а животные находят корм и растят детёнышей. В тундре сейчас особенно шумно и оживлённо.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Август: подготовка к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ягоды и семена, птицы и звери спешат закончить важные дела. Лето быстро уходит, поэтому каждый день здесь на счету.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— главный житель тундры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ягель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ест ягель, травы и листья кустарников. Такой корм помогает ему находить пищу даже там, где деревьев почти нет и земля долго остаётся холодной.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копыта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копыта помогают оленю не проваливаться в снег и мягкую почву. Благодаря им он может идти по тундре долго и уверенно, почти как по собственной дорожке.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помощник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северных народов олень всегда был особенно важным животным. Он помогал в дороге, давал мясо и шкуры, а ещё был настоящим символом северной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88425"/>
            <a:ext cx="252900" cy="224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тундры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песца густой мех и светлая зимняя шубка. Она помогает ему не мёрзнуть и сливаться со снегом, чтобы легче прятаться и подкрадываться к добыче.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Лемминги быстро размножаются и служат важной пищей для хищников. Эти маленькие зверьки ловко прячутся в траве и хорошо чувствуют себя в низкой растительности.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куропатка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куропатка меняет окраску и умеет жить в холоде. Её тёплое оперение защищает от мороза, а светлая зимняя окраска помогает не быть заметной.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 — ловкий ночной охотник тундры. Она высматривает леммингов и других мелких животных, а густое оперение помогает ей сохранять тепло.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и утки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тундру прилетают гуси и утки. Им нужны открытая вода, корм и спокойные места для гнёзд, поэтому короткое лето для них особенно важно.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переживают холод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тундровых животных густой мех, плотные перья или слой жира. Такая «шуба» удерживает тепло, когда вокруг сильный мороз, ветер и снег.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песец, заяц-беляк и некоторые другие звери меняют окраску на белую. Так им легче прятаться на снегу и спасаться от хищников.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улетает, а кто остаётся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покидают тундру и улетают южнее, где теплее и больше корма. Другие остаются, а пищу ищут под снегом или у незамерзающей воды.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заяц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заяц-беляк отлично приспособлены к холоду. Их тёплая шерсть, пушистые лапы и выносливость помогают им жить в суровой северной зиме.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тундре передаётся пища и энергия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солнечный свет запускает цепочку питания в тундре.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прямо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тундра быстро оживает, и птицы спешат занять сухие пригорки и кочки. Здесь они устраивают гнёзда на земле, потому что высоких деревьев почти нет. Это безопаснее, чем кажется, если рядом достаточно травы и мха.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торопятся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тундре короткое, поэтому птенцы растут очень быстро. Родители постоянно приносят им корм, а малыши стараются поскорее научиться летать и прятаться. Времени на «детский сад» у тундры совсем немного.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Гуси, утки и кулики прилетают туда, где есть открытая вода и много насекомых. Они отдыхают, кормятся и выводят потомство, пока не вернулись холода. Для них тундра — настоящий летний 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птиц в короткое лето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тундра отличается от леса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высоких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почти нет высоких деревьев, потому что холодная почва и вечная мерзлота мешают корням уходить глубоко. Поэтому здесь растут только низкие растения.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чувствуется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ровная поверхность не защищает от ветра, как лес. Порывы легко проносятся над тундрой, поэтому растения прижимаются к земле и не поднимаются высоко.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зима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тундра кажется белой и тихой, а летом — влажной, зелёной и цветущей. Но тепло длится недолго, и природа сразу начинает готовиться к холоду.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жизни в миниатюре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тундра выглядит скромно, в ней живёт много растений и животных. Просто все они маленькие, выносливые и умеют очень быстро пользоваться коротким летом.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 тундре через время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Севера веками учились жить в тундре. Они приспосабливали одежду, жилища и быт к морозу, ветру и долгой дороге по снегу.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стадах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 стало важной частью жизни многих семей. Люди следят за стадами, переходят вместе с ними по тундре и хорошо знают северные пути.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 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сейчас тундра остаётся родным домом для многих людей. Они сохраняют традиции, бережно пользуются природой и передают свой опыт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тундра очень хрупкая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тундре растут очень медленно, поэтому любое повреждение заметно долго. Если почву повредить, она может восстанавливаться много лет, а иногда и дольше.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от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Колея от машин и мотоциклов остаётся надолго, потому что почва влажная и слабая. Один неосторожный проезд может испортить участок, где росли мхи и травы.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шум и разливы топлива мешают животным и портят места их жизни. В тундре даже маленькая беда становится большой, потому что природа здесь очень уязвима.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вечная мерзлота начинает таять быстрее, меняются ручьи, болота и сухие участки. Из-за этого животным сложнее находить корм, а растениям — держаться на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тундру нужно беречь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связаны медленный рост растений, хрупкая почва и забота людей 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тундры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защищают редкие северные растения. Там им не мешают техника, сбор и случайное повреждение, поэтому природные сообщества сохраняются дольше.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места для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особенно важны для гнёзд и выводков. Здесь птицы могут спокойно высиживать яйца, кормить птенцов и не бояться лишнего шума.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 погодой, состоянием почвы и жизнью животных. Их наблюдения помогают понять, как меняется тундра, и вовремя заметить опасные перемены.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северного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сохранить тундру чистой и живой. Благодаря им у оленей остаются пути миграции, а у людей — возможность увидеть северную природу почти такой, какой она была 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тундре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почти не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тундре бывает полярный день, когда солнце почти не садится. Из-за этого растения стараются использовать каждый светлый час без лишней паузы.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растут у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тундровые цветы очень низкие и словно прижимаются к почве. Так им легче пережить холод, сильный ветер и внезапные изменения погоды.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без промедления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каждое живое существо в тундре спешит. За короткое лето нужно вырасти, поесть, вырастить потомство и успеть подготовиться к новой зиме.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Ягель — важный корм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Ягель называют любимой пищей северных оленей. Он растёт медленно, зато хорошо подходит животным, которые умеют находить корм даже в суровых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суровый и удивительный северный край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кажется строгой, но в ней кипит жизнь. Холод, ветер и короткое лето научили растения, животных и людей быть очень выносливыми, а бережность помогает сохранить этот край.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2026-05-26T07:55:25Z</dcterms:created>
  <dcterms:modified xsi:type="dcterms:W3CDTF">2026-05-26T07:55:25Z</dcterms:modified>
</cp:coreProperties>
</file>