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античности: истоки европейской словесности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древние мифы и поэмы сформировали литературу Европы?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где родилась античная литература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охватывает века от Древней Греции до Древнего Рима. Здесь возникли города-государства, театр, олимпийские праздники и римская письменность, а первые тексты долго жили в устной традиции и передавались на память.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начало: мифы и песни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появления книг мифы и героические песни исполнялись вслух. Так люди запоминали истории о богах, происхождении мира и важных событиях прошлого.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Певцы-аэды и рапсоды сохраняли поэтическую традицию. Они передавали тексты из поколения в поколение, поэтому память и мастерство исполнения были особенно важны.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текст легко запоминался, использовались ритм, повторы, постоянные эпитеты и устойчивые формулы. Эти приемы помогали слушателям следить за сюжетом и смыслом.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 эпический мир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«Илиада» и «Одиссея» традиционно связывают с именем Гомера. В них изображены Троянская война, подвиги героев и вмешательство богов в жизнь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у Гомера отличается величавым тоном, широким размахом событий и подробным рассказом о пути героя. Поэтому эти поэмы стали образцом для многих последующих авторов.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жанры античной литературы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отличаются тем, о чем и как они рассказывают.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литература создала систему жанров, где каждый вид отвечал своей теме и способу изображения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литературы Древней Греции и Древнего Рима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89678"/>
            <a:ext cx="218700" cy="22575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театр и его значение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 и хор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Актеры выступали в масках и костюмах, а хор комментировал происходящее. Это помогало зрителям лучше понимать чувства героев и смысл сцены.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Диониса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представления в Афинах были частью религиозных празднеств. Они собирали горожан и превращали искусство в важное событие общественной жизни.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 показывали тяжелый выбор, вину и закон. Зритель учился задумываться о справедливости, долге и последствиях человеческих решений.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высмеивали слабости людей, модные привычки и политические споры. Смех в театре был не только развлечением, но и способом взглянуть на общество критически.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античной литературы по назначению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античная словесность объединяла разные способы разговора о человеке и обществе.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системы — не один жанр, а набор форм, которые вместе объясняют мир, чувства и нравственные нормы.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античной литературе для школьного курса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Софокл и трагедия выбора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Софокл показал в трагедии, что человек не всегда может избежать столкновения между законом, совестью и семейным долгом. Именно поэтому его пьесы так напряженны и глубоки.
</a:t>
            </a:r>
            <a:endParaRPr lang="en-US" sz="1158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«Антигоне» героиня выбирает верность близкому человеку и божественным законам, хотя понимает опасность. Конфликт делает произведение особенно сильным и запоминающимся.
</a:t>
            </a:r>
            <a:endParaRPr lang="en-US" sz="1154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трагедия не только рассказывает о беде, но и заставляет думать о справедливости, ответственности и цене решения, принятого человеком в трудный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Аристофан и смех как критика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Аристофан прославился комедиями, где смешное соседствует с острыми замечаниями о жизни Афин. Его пьесы легко узнаются по ярким сценам и смелой сатире.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высмеивал философов, поэтов, политические споры и повседневные привычки. Так античная комедия становилась не просто развлечением, а способом общественного разговора.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лирика стала голосом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VII–VI века до н. э.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греческой лирике на первый план выходит личное чувство. Поэты говорят о любви, дружбе, славе, печали и быстротечности жизни коротко и очень выразительно.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Сапфо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Сапфо прославилась тонким изображением переживаний. Ее стихи показывают, как сильно античная поэзия умела передавать любовь, тревогу и красоту момента.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римской литературе Гораций развил лирическую традицию. Он размышлял о мере, времени и спокойствии духа, делая личный опыт важной темой поэзии.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и Рим в литературе: сходство и различия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две античные культуры создали общую европейскую традицию, но по-разному расставили смысловые акценты.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перенял многое у Греции, но усилил гражданскую и государственную тему, тогда как греческая литература чаще стремилась к художественной гармонии.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греческая и римская литературная традиция; школьный курс литературы.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поэты и «Энеида»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создал «Энеиду» — поэму о странствиях Энея, троянского героя, который должен основать новое государство. Так миф получил связь с историей Рима.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личная судьба героя показана как часть большого замысла. Важны долг, испытания, служение будущему и идея величия римского народа.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 в одах и посланиях учил ценить меру, спокойствие и разумную жизнь. Его стихи помогают увидеть, что античная мудрость часто искала внутреннее равновесие.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Овидий в «Метаморфозах» собрал мифы о превращениях. Его поэма сохранила множество сюжетов, которые позже вдохновляли писателей, художников и композиторов Европы.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античная литература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переход от устной традиции к письменной и её влияние на последующие эпохи.
</a:t>
            </a:r>
            <a:endParaRPr lang="en-US" sz="10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мифы в литературе и искусстве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Геракл: подвиг, который не забывают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Геракла легко узнается и в книге, и на картине: сильный герой проходит через трудные испытания. Его подвиги показывают, что сила важна, но еще важнее выдержка, смелость и готовность не сдаваться.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Одиссей: дорога домой как вечная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Одиссея напоминает приключенческий сюжет, но в нем есть и серьезный смысл. Герой сталкивается с опасностями, теряет спутников и все же стремится к дому, верности и возвращению к семье.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Прометей и Орфей: цена выбора и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Прометее и Орфее по-разному говорят о смелости и любви. Один приносит людям огонь и страдает за помощь, другой верит, что искусство способно победить даже страх и отчаяние.
</a:t>
            </a:r>
            <a:endParaRPr lang="en-US" sz="10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встречается в античных сюжетах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часто соединяются: один и тот же герой может быть и воином, и путником, и человеком перед трудным выбором.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испытание и выбор: именно они объединяют миф, эпос и трагедию в единую систему тем.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сюжетов античной литературы: эпос, трагедия, мифы и римская поэзия.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80964"/>
            <a:ext cx="254651" cy="2037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стиль и художественные приемы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использовали устойчивые определения вроде «быстроногий», «многомудрый» или «светлая». Такие эпитеты помогали запоминать текст и делали речь торжественной и звучной.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строки, обращения и готовые выражения облегчали устное исполнение. Слушатель лучше следил за сюжетом, а рассказчик мог передавать длинные произведения без книги.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хор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трагедии особенно важны разговоры героев, их монологи и реплики хора. Через них раскрывались чувства персонажей, а действие становилось напряжённым и выразительным.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тон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Размеренная речь, ритм и высокий тон создавали ощущение значимости происходящего. Благодаря этому античные тексты звучали как искусство, а не просто как рассказ.
</a:t>
            </a:r>
            <a:endParaRPr lang="en-US" sz="8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07067"/>
            <a:ext cx="3856200" cy="183736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авторы античности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имена помогают увидеть, как в античности развивались эпос, лирика, драма, комедия, поэзия, ораторское искусство и история.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и римские авторы вместе сформировали основные направления европейской литературы и образцы для последующих эпох.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литературная традиция; общеизвестный школьный канон.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античная литература важна сегодня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сюжеты изучают в школе, потому что они учат понимать конфликт, характер и выбор героя. Через них легче увидеть, как устроены многие позднейшие книги и пьесы.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литература объясняет корни европейской культуры: театра, поэзии, истории и представлений о долге. Поэтому древние тексты остаются не только памятником прошлого, но и живым учебником.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античности пришли устойчивые выражения и образы: «ахиллесова пята», «троянский конь», «сизифов труд», «нить Ариадны». Они до сих пор помогают точно и образно говорить о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античности в современной культуре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кино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Мифологические сюжеты часто становятся основой романов, фильмов и спектаклей. Зрители легко узнают героев, потому что их испытания, победы и ошибки понятны и сегодня.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Колонны, фронтоны и амфитеатры напоминают о Древней Греции и Риме. Такие формы используют в музеях, театрах и общественных зданиях, чтобы подчеркнуть величие и порядок.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Лавровый венок, олимпийские образы и фигуры богов стали культурными знаками. Они встречаются в наградах, эмблемах и иллюстрациях как напоминание о древнем наследии.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пьесы продолжают ставить на сцене, а мифы входят в школьные проекты и уроки литературы. Так древние истории остаются частью современного образования и искусства.
</a:t>
            </a:r>
            <a:endParaRPr lang="en-US" sz="9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античность как основа европейской литературы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литература дала Европе жанры, сюжеты и образы, которые живут до сих пор. Она учит видеть человека в испытании, ценить слово и размышлять о выборе.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2026-05-22T23:49:29Z</dcterms:created>
  <dcterms:modified xsi:type="dcterms:W3CDTF">2026-05-22T23:49:29Z</dcterms:modified>
</cp:coreProperties>
</file>