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97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живых организмов: как жизнь сохраняется из поколения в поколение
</a:t>
            </a:r>
            <a:endParaRPr lang="en-US" sz="3297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поддерживает непрерывность жизни: появляются новые особи и передаются наследственные инструкции.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 общий признак живой природы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есть у всех групп организмов, но способы различаются. В основе любого размножения лежит копирование ДНК и передача генов потомству, а в школьном курсе это связывают с клеткой, наследственностью, развитием и приспособленностью к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несёт «инструкции» для работы клетки: при делении она удваивается, чтобы обе дочерние клетки получили полный комплект. Точность копирования сохраняет признаки, а ошибки дают мутации.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число копий генетической информации удваивается, чтобы наследственный набор достался каждой дочерней клетке.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(общие принципы деления клетки и передачи генетической информации)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наследственной информации в самовоспроизведении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звеньев одинакова по смыслу у разных организмов: от ДНК к потомству.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быстрое увеличение численности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слияния половых клеток и обычно приводит к потомству, генетически почти не отличающемуся от родителя. Это выгодно, когда важно быстро нарастить число особей.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«копия» и высокая скорость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плюсы — скорость и относительно малые затраты энергии. Основное ограничение связано с небольшим наследственным разнообразием: при резких изменениях среды популяции сложнее быстро перестроиться.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и цена однообразия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533" y="1145300"/>
            <a:ext cx="466303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5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бесполого размножения
</a:t>
            </a:r>
            <a:endParaRPr lang="en-US" sz="3085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способы бесполого размножения по тому, какие организмы их используют, и какой результат они дают.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опирается на «готовые» клеточные или тканевые структуры: поэтому оно часто быстрее, но наследственные варианты ограничены.
</a:t>
            </a:r>
            <a:endParaRPr lang="en-US" sz="1191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(классификация форм бесполого размножения)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наследственное разнообразие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повышает вероятность выживания вида при изменении климата, появлении новых болезней и других факторах. Разные варианты признаков могут по-разному проявлять себя в новых условиях.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вызовам среды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поддерживает постоянное обновление наследственной информации. Это делает эволюционное «движение» реалистичным: от поколения к поколению появляются новые возможности для отбора.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наследственных изменений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половом размножении образуются гаметы, и при оплодотворении объединяются генетические вклады двух родителей. Поэтому потомство получает сочетание признаков, отличающееся от исходных вариантов.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 комбинации признаков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генов создают больше вариантов генетической информации. В результате популяция становится «разношерстной», и шанс найти подходящую комбинацию признаков при изменениях среды выше.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в популяции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среда, тем выгоднее быстрый прирост; когда же условия меняются, большее разнообразие признаков становится «страховкой» для популяции.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размножения решают разные задачи: один ускоряет численность, другой увеличивает вариативность и помогает переживать изменения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биологических преимуществах бесполого и полового размножения (без конкретных числовых измерений)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Гаметы, мейоз и оплодотворение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формируются в процессе мейоза и имеют вдвое меньший набор хромосом по сравнению с клетками тела. Это важно, чтобы при встрече двух гамет восстановился характерный для вида набор.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оплодотворение может быть наружным или внутренним, в зависимости от условий размножения. У цветковых растений происходит двойное оплодотворение: образуются зародыш и питательная ткань семени.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оплодотворении мужская и женская гаметы сливаются, и полный набор хромосом восстанавливается. Такой механизм обеспечивает стабильность генетического «плана» вида от поколения к поколению.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растений: семена, споры и вегетативные органы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размножаются половым способом: цветок, опыление и образование семян связаны в единый цикл. Семена позволяют расселяться и переживать неблагоприятные периоды, а плод защищает и помогает распространению.
</a:t>
            </a:r>
            <a:endParaRPr lang="en-US" sz="1005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 «мини-упаковка будущего»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образует новые растения из клубней, лук — из луковиц, земляника — из усов, а ландыш — из корневищ. Эти вегетативные органы позволяют быстро поддерживать ценные признаки сорта и ускорять расселение.
</a:t>
            </a:r>
            <a:endParaRPr lang="en-US" sz="1143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размножение: копирование «частями»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бесполое размножение происходит через споры. Споры переносятся средой и, оказавшись в подходящих условиях, дают начало новым организмам. Такой путь часто связан с более ранним этапом жизненного цикла и быстрым освоением пространства.
</a:t>
            </a:r>
            <a:endParaRPr lang="en-US" sz="987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Споры: старт без цветка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животных: основные особенности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животных развитие нового организма начинается после оплодотворения, когда сперматозоид и яйцеклетка дают старт зародышу. Так наследственная информация объединяется в одной клетке — зиготе.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и амфибий часто встречается наружное оплодотворение: гаметы встречаются в воде. Это увеличивает шансы на оплодотворение, но делает процесс более зависимым от условий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пресмыкающихся, птиц и млекопитающих обычно распространено внутреннее оплодотворение. Оно лучше защищает зародышевые стадии, так как слияние гамет происходит внутри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 способны размножаться не только половым путём, например гидра и планарии. Но у большинства животных основным способом сохранения вида остаётся половое размножение.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человека как биологический процесс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и женская половые системы обеспечивают образование гамет, их встречу и слияние при оплодотворении. После этого начинается развитие эмбриона и формирование будущего организма.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Гаметы, оплодотворение и эмбрион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здоровье репродуктивной системы влияют наследственность, питание, образ жизни и состояние окружающей среды. Эти факторы могут повышать или снижать устойчивость организма к нарушениям и заболеваниям.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репродуктивного здоровья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запускает работу репродуктивной системы и обеспечивает выработку половых клеток. Этот процесс связан с перестройкой гормональной регуляции и ростом функциональной зрелости органов.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координируют образование гамет, развитие половых органов и подготовку к оплодотворению. Сбой регуляции отражается на плодовитости, поэтому организм поддерживает точные физиологические настройки.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гормональной регуляции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раннего развития организма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меняется темп клеточных делений и характер взаимодействий между клетками: из общего «набора» постепенно формируются зачатки тканей.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график как маршрут, видно, что ранний этап особенно интенсивен: быстрее всего происходит дробление, а затем начинается специализация и сборка структур.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школьной биологии (обобщение: без единого численного источника), актуально на 2026 год.
</a:t>
            </a:r>
            <a:endParaRPr lang="en-US" sz="11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возникают из-за независимого расхождения хромосом в мейозе, кроссинговера, случайного набора гамет и мутаций, плюс влияние условий среды.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факторов приводит к тому, что даже у близких родственников набор признаков различается.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принципов: мейоз, кроссинговер, оплодотворение и мутации; учебные курсы по генетике.
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35895"/>
            <a:ext cx="4335300" cy="19445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разных способов размножения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 по ключевым критериям: скорость, генетические последствия и приспособляемость к изменениям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стратегии размножения — компромисс: бесполое обеспечивает быстрый рост популяции, а половое «страхует» вид за счёт разнообразия потомства.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изложение по школьной биологии (критерии сравнения: скорость, разнообразие, энергозатраты, устойчивость).
</a:t>
            </a:r>
            <a:endParaRPr lang="en-US" sz="8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условия среды влияют на стратегию размножения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выбора стратегии: стабильность поддерживает один тип размножения, изменения — другой.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и эволюция живых организмов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создаёт материал для естественного отбора: в каждом поколении появляются новые особи с наследственными вариантами. Если условия меняются, отбираются наиболее подходящие комбинации признаков.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делает эволюцию возможной, потому что признаки не копируются «один в один». В нестабильной среде особенно ценны виды, у которых быстрое размножение сочетается с достаточным разнообразием.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в биотехнологии и сельском хозяйстве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селекционных работах управляют встречей родительских форм, чтобы получать нужные сочетания признаков. Искусственное опыление помогает ускорять получение посадочного материала заданных характеристик.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искусственное опыление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методы экстракорпорального оплодотворения применяют для решения проблем бесплодия. Однако любые процедуры требуют строгого контроля, безопасности и соблюдения этических норм.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сохраняет свойства сорта через части растения, а микроклональное размножение позволяет тиражировать культуры в лабораторных условиях. Так поддерживают «чистоту» генотипов.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96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и микроклональное размножение
</a:t>
            </a:r>
            <a:endParaRPr lang="en-US" sz="12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размножения и жизненный успех вида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количеством потомков и их наследственной вариативностью определяет, как популяция переживает сезонные колебания и длительные изменения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выживаемость и устойчивость становятся критичными, стратегия смещается к поддержанию качества потомства. При быстрой экспансии усиливается роль скорости заселения.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факторов из школьного курса экологии и эволюции; точные доли не являются универсальными и не приведены в виде единого статистического исследования.
</a:t>
            </a:r>
            <a:endParaRPr lang="en-US" sz="8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51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сохраняется благодаря самовоспроизведению — и развивается благодаря разнообразию
</a:t>
            </a:r>
            <a:endParaRPr lang="en-US" sz="3451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обеспечивает непрерывность жизни: передаёт ДНК и запускает смену поколений. Бесполое размножение ускоряет рост численности, а половое создаёт наследственное разнообразие и повышает приспособляемость. Вместе это поддерживает устойчивость видов и служит основой эволюции.
</a:t>
            </a:r>
            <a:endParaRPr lang="en-US" sz="15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2026-05-13T13:16:53Z</dcterms:created>
  <dcterms:modified xsi:type="dcterms:W3CDTF">2026-05-13T13:16:53Z</dcterms:modified>
</cp:coreProperties>
</file>