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органов чувств и их значение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органов чувств помогают получать информацию и адаптироваться к миру вокруг.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наш главный инструмент для восприятия мира. Они помогают узнавать объекты, учиться и быстро реагировать на опасности.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органы чувств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чувств человека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рецепторы распознают молекулы запахов, влияя на настроение и вкус пищи.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воспринимают световые волны и передают мозгу информацию о форме, цвете и движении объектов.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звуковые волны, помогая различать голоса, музыку и опасные звуки вокруг.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воспринимает основные вкусы — сладкий, солёный, кислый, горький и умами.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прикосновения, давление, температуру и боль, обеспечивая защиту и комфорт.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чувств в повседневной жизни
</a:t>
            </a:r>
            <a:endParaRPr lang="en-US" sz="3016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чувство помогает нам ориентироваться в пространстве и обнаруживать потенциальные опасности вокруг нас.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одного чувства требует адаптации и использования вспомогательных средств для сохранения качества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рецепторы преобразуют сигналы в электрические импульсы, которые направляются в мозг.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и распознаёт полученную информацию для понимания происходящего.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запоминание помогают быстро реагировать на подобные сигналы в будущем.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чувств с мозгом
</a:t>
            </a:r>
            <a:endParaRPr lang="en-US" sz="31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главный орган чувств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информации через 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всей поступающей информации человек получает глазами. Это позволяет ориентироваться, распознавать лица и наслаждаться красотами окружающего мира.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взаимодействие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координировать движения и взаимодействовать с предметами, что важно для безопасности и повседневной активности.
</a:t>
            </a:r>
            <a:endParaRPr lang="en-US" sz="15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прозрачный слой, пропускающий и преломляющий свет для начала процесса зрения.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глаза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регулирует размер зрачка, контролируя количество проходящего внутрь света.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фокусирует свет на сетчатке, обеспечивая чёткость изображения.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рецепторы, а зрительный нерв передаёт визуальные сигналы в мозг.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частей глаза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глаза выполняет важную роль в формировании изображения и его передаче в мозг.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всех частей обеспечивает чёткое и детализированное зрение.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класса, ФГОС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процесс зрения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в глазу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через роговицу, зрачок и хрусталик, затем фокусируется на сетчатке, где фоторецепторы преобразуют свет в электрические импульсы.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 передаются по зрительному нерву в зрительную кору мозга, где формируется образ увиденного предмета.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цвета тремя типами колбочек
</a:t>
            </a:r>
            <a:endParaRPr lang="en-US" sz="31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отвечают за восприятие цвета, обеспечивая различие оттенков благодаря работе трёх типов.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функций колбочек приводят к дальтонизму, чаще встречающемуся у мальчиков.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зрению,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зрительная память способствует быстрому усвоению новых знаний и помогает воспроизводить изученное в различных ситуациях, повышая эффективность обучения.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играет ключевую роль в учебе, позволяя воспринимать текст, графики и схемы, что облегчает понимание и запоминание изучаемой информации.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визуальные сигналы человек считывает выражения лица и жесты собеседника, что значительно улучшает общение и взаимопонимание в повседневной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зрения для обучения и коммуникаций
</a:t>
            </a:r>
            <a:endParaRPr lang="en-US" sz="2781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нарушения зрения у подростков
</a:t>
            </a:r>
            <a:endParaRPr lang="en-US" sz="3178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близорукости среди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подростков сталкиваются с близорукостью из-за длительной работы за экранами и сидячего образа жизни. Ранняя диагностика позволяет эффективно корректировать зрение с помощью очков и специальных упражнений.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неправильного освещения на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плохо освещённом помещении приводит к быстрой усталости и напряжению глаз. Это усугубляет нарушение зрения и вызывает головные боли, поэтому важно организовать комфортное освещение для школьников.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Косоглазие: причины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Косоглазие часто связано с наследственностью и неправильной нагрузкой на глаза. Без своевременного лечения развивается ухудшение зрения и снижение стереоскопического восприятия пространства.
</a:t>
            </a:r>
            <a:endParaRPr lang="en-US" sz="11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соблюдать режим работы и отдыха при использовании компьютера или телефона, делать перерывы каждые 40–60 минут для отдыха глаз и снятия нагрузки.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гигиена и профилактика нарушений зрения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гимнастика для глаз улучшает кровообращение и снижает усталость, что способствует поддержанию хорошего зрения при интенсивной зрительной активности.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качественное освещение рабочего места, избегать прямых бликов и резких контрастов, что защищает глаза от перенапряжения.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содержанием витаминов A и E, а также прогулки на свежем воздухе поддерживают здоровье глаз и помогают предотвратить развитие заболеваний.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сетчатки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палочки, более 120 миллионов фоторецепторов, отвечающих за восприятие света в условиях низкой освещённости и обеспечивающих чёрно-белое зрение.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около 6 миллионов колбочек воспринимают цвет и детали, позволяя различать оттенки и форму предметов в ярком свете, что важно для точного восприятия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глаз у подростков в России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к росту числа заболеваний глаз у подростков, связанная с увеличением времени, проводимого за экранами и снижением физической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распространённости нарушений необходимо внедрять профилактические меры в школах и повышать осведомлённость о здоровом образе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Министерство здравоохранения РФ,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pPr algn="ctr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число нервных волокон, обеспечивающих передачу зрительной информации в мозг, от которых зависит качество и чёткость восприятия окружающего мира.
</a:t>
            </a:r>
            <a:endParaRPr lang="en-US" sz="52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содержит около миллиона волокон, каждое из которых играет важную роль в передаче деталей изображения от сетчатки к зрительной коре мозга.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2020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от объекта до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зрительных сигналов в глазу и мозге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придерживайтесь правильного режима дня, чередуйте умственную нагрузку с отдыхом, регулярно делайте перерывы при работе с экранами, чтобы снизить утомляемость глаз.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сохранения здоровья глаз
</a:t>
            </a:r>
            <a:endParaRPr lang="en-US" sz="31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обеспечьте качественное освещение рабочего места, включайте в рацион продукты, богатые витамином A, и посещайте офтальмолога для профилактических обследований хотя бы раз в год.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использование смартфонов и компьютеров вызывает напряжение, сухость и усталость глаз, увеличивая риск развития миопии и других нарушений зрения у подростков.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на зрение
</a:t>
            </a:r>
            <a:endParaRPr lang="en-US" sz="2806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«ночной режим» снижает влияние синего света на зрение, помогая уменьшить его отрицательное воздействие и способствовать расслаблению глаз вечером.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для глаз и соблюдение дистанции 40–50 см до экрана уменьшают нагрузку и улучшают комфорт при длительной работе с техникой.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важность органов чувств и забота о зрении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обеспечивают понимание мира и качество жизни. Зрение — главное из них, требующее бережного отношения. Правильный уход с подросткового возраста помогает сохранить здоровье глаз и успешно учиться.
</a:t>
            </a:r>
            <a:endParaRPr lang="en-US" sz="37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2026-05-09T23:00:59Z</dcterms:created>
  <dcterms:modified xsi:type="dcterms:W3CDTF">2026-05-09T23:00:59Z</dcterms:modified>
</cp:coreProperties>
</file>