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Озорные частушки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песенка, где ритм, рифма и шутка идут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частушки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выросли из народной жизни и особенно полюбились на ярмарках, деревенских гуляньях и праздниках. Их пели под гармонь, балалайку, ложки и звонкие хлопки. В четырёх коротких строках часто прячется смешная концовка.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6762" y="1038103"/>
            <a:ext cx="4063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237" y="2943103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6762" y="2943103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частушке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— это маленькая песня из четырёх строк. Она звучит быстро, легко и звонко, поэтому её удобно слушать, петь и запоминать даже с первого раза.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песенка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частушке слова подбираются так, чтобы они красиво созвучали. Рифма делает текст живым и помогает строкам соединяться в одну весёлую музыкальную мысль.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рифма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почти всегда улыбается слушателю. В ней рассказывается о знакомых вещах: школе, игре, друзьях, празднике или доме, но с доброй шуткой.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Шутливый смысл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поются бодро и задорно. Благодаря быстрому ритму они легко повторяются, а их весёлое звучание сразу создаёт хорошее настроение у детей и взрослых.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умеют замечать забавное в самых обычных делах. В них смешно описывают урок, перемену, игру или домашнюю суету, и знакомая ситуация сразу становится ярче.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рядом с нами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частушках остаётся добрым и лёгким. Он не обижает, а подмечает смешную мелочь, неожиданную выходку или маленькую неловкость, которая вызывает улыбку.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без обид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озорство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850" y="3260905"/>
            <a:ext cx="315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150" y="3260905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0500" y="149919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3800" y="1499195"/>
            <a:ext cx="315000" cy="360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частушки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частушки рассказывают про уроки, тетрадки, дневник и звонок. В них легко узнать школьный день, поэтому они особенно понятны детям и вызывают весёлый смех.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частушки говорят о домашних делах, заботах и маленьких смешных историях. Они показывают повседневную жизнь просто, тепло и с доброй улыбкой.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частушки удобно петь в кругу друзей. Они подстраиваются под игру, движение и смех, поэтому становятся частью весёлого детского общения и общего настроения.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Плясовые частушки звучат особенно быстро и задорно. Под них хочется притопывать, прихлопывать и двигаться в такт, потому что музыка сразу зовёт в пляску.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Плясовые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частушки связаны с народными праздниками, ярмарками и жизнью на селе. В них часто звучат природа, труд, гулянья и радостные встречи.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и настроение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быстро поднимает настроение, потому что в ней всё движется: и ритм, и слова, и шутка. Слушатель легко улыбается, когда песенка звучит бодро и легко.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самая простая тема может стать смешной, если в ней есть добрые слова и неожиданная мысль. Поэтому частушки любят за весёлый характер и живую интонацию.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частушке звучать красиво и запоминаться. Чаще всего созвучными становятся вторая и четвёртая строки, а слова подбираются простые, ясные и знакомые детям.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рифме строки как будто сами тянутся друг к другу. Она делает песенку звонкой, а её звучание — лёгким, быстрым и особенно выразительным.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частушках часто встречаются рифмующиеся пары: дом — потом, игра — пора, лес — чудес. Такие слова легко услышать, повторить и подхватить в песне.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в частушках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смешная концовка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частушка может рассказывать о самом обычном деле: о школе, прогулке или помощи дома. Но последняя строка вдруг меняет смысл и делает историю смешной. Именно этот поворот заставляет слушателей улыбнуться и запомнить куплет.
</a:t>
            </a:r>
            <a:endParaRPr lang="en-US" sz="1186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последней строке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вся шутка прячется в конце. Первые строки звучат спокойно, а завершающая фраза оказывается самой забавной. Она словно ставит яркую точку и превращает маленькую песенку в весёлую мини-историю, которую хочется повторить.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концовка не просто удивляет — она надолго остаётся в памяти. После неё хочется ещё раз услышать частушку и подумать, почему шутка получилась такой удачной. Так песенка становится особенно звонкой и живой.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остаётся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частушки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частушки любят рассказывать про уроки, звонок и перемену. В них легко узнать обычный день второклассника, поэтому слушать их интересно и весело.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таких песенках герой забывает карандаш, торопится в класс или путает страницы в тетради. Эти маленькие смешные случаи знакомы почти каждому школьнику.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удачно такие частушки получаются, когда в них есть короткая рифма, быстрый ритм и весёлая концовка. Тогда школьная жизнь звучит совсем по-музыкальному.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частушка не ругает, а добродушно подмечает неловкий момент. От этого она звучит легко и вызывает улыбку, а не обиду.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и народные инструменты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особенно хорошо звучат под гармонь, баян и балалайку. Эти инструменты помогают держать быстрый ритм, а песенка становится звонкой, живой и очень задорной.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для сопровождения достаточно ложек или хлопков в ладоши. Тогда слова легко попадают в такт, и частушка превращается в весёлое музыкальное выступление.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частушки связаны с пляской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начинается с чёткого, быстрого счёта. Музыка задаёт шаг, и ноги сами хотят притопывать в такт.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задорный ритм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исполнения люди хлопают, кружатся и улыбаются. Песня становится похожей на весёлую игру, где каждый участвует в общем ритме.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движение в кругу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плясовой размах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куплетов становится больше, частушка превращается в настоящий плясовой номер. Темп поддерживает настроение и не даёт веселью затихнуть.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в частушках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 пенал — и вот уже шутка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собирался на урок и второпях перепутал всё на свете: карандаш, тетрадь и даже сменную обувь. Рядом засмеялись не зло, а по-доброму. Такая частушка показывает обычную школьную неловкость и помогает улыбнуться без обиды.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всё летит быстрее ветра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выбежала в коридор, споткнулась о собственную спешку и тут же сама над собой посмеялась. В частушке это звучит легко и светло. Здесь смешна не сама девочка, а торопливый момент, который знаком каждому ребёнку.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и ложка на праздничном столе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семейном празднике котёнок залез к угощению, а ложка вдруг исчезла в самой неожиданной тарелке. Все рассмеялись, потому что ситуация получилась смешной и беззлобной. В такой шутке нет насмешки, только живой и тёплый народный юмор.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часто появляется прямо по горячим следам события: на гулянье, ярмарке или школьном празднике. Кто-то первым находит удачную строку, и остальные сразу подхватывают её.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строка подсказывает рифму, а потом приходит смешная развязка. Так короткий текст складывается быстро и звучит так, будто его придумали легко и играючи.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частушку поют вместе, она запоминается ещё лучше. Повторение, смех и общий ритм помогают словам жить в памяти всей компании.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частушка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картинки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частушках часто появляются солнце, река, поле и ярмарка. Такие картины сразу оживляют текст и помогают представить, где происходит весёлое событие.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частушках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особенно понятны школа, друзья, котёнок и гармошка. Эти знакомые образы делают частушку близкой, а её шутку — ещё заметнее и смешнее.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такой короткий объём делает частушку лёгкой для запоминания. В ней удобно держать ритм и говорить без длинных фраз.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структура русской частушки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помогают уместить начало, шутку и смешную развязку.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в праздниках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ярмарке или народном гулянье частушка сразу собирает вокруг себя слушателей. Короткий куплет звучит живо, а задорный ритм помогает сохранить общее праздничное настроение.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концерте или семейном торжестве частушки можно исполнять одна за другой. Благодаря этому праздник становится более весёлым, а выступление — разнообразным и запоминающимся.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частушка похожа на мини-историю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частушке почти всегда есть тот, с кем что-то случилось: ученик, подружка, котёнок или весёлый плясун. Слушателю сразу понятно, о ком идёт речь.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герой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строка приносит шутку и завершает историю. Именно она делает частушку запоминающейся, потому что короткий рассказ заканчивается неожиданно и весело.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смешной итог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строк успевает произойти маленькое приключение: кто-то спешит, ошибается, танцует или смешно отвечает. Сюжет движется быстро и не даёт скучать.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событие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до сих пор нравятся слушателям, потому что их легко петь и понимать. В них нет длинных объяснений, зато есть движение, ритм и улыбка.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живость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любят придумывать свои рифмы и менять знакомые слова на новые. Так частушка остаётся живой, а каждый куплет может стать маленьким открытием.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словами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частушки любят и сейчас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Частушка должна быть короткой и звучной, чтобы её можно было легко запомнить и пропеть. Тогда ритм не теряется, а слова сразу ложатся на музыку.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хорошей частушки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нужен один ясный образ и одна шутка. Если в тексте есть добрый поворот, слушателю становится интересно ждать последнюю строку.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детского исполнения особенно важны простота, вежливость и бодрое настроение. Такая частушка радует, не обижает и звучит по-настоящему звонко.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умеют помещать в несколько строк и смех, и ритм, и народную мудрость. Поэтому они легко живут в памяти, радуют детей и звучат по-настоящему задорно.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— маленькие, но очень звонкие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2026-05-24T18:38:00Z</dcterms:created>
  <dcterms:modified xsi:type="dcterms:W3CDTF">2026-05-24T18:38:00Z</dcterms:modified>
</cp:coreProperties>
</file>