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единица эволюции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начинается с популяции: здесь наследственность становится историей изменений.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особь не может закрепить наследственное изменение сама по себе. Эволюционные сдвиги становятся заметны только в популяции — группе свободно скрещивающихся особей с общим генофондом.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начинается не с особи, а с группы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популяции в биологии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37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объединяет особей одного вида, которые длительно обитают на одной территории и регулярно встречаются друг с другом в естественных условиях.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7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скрещивание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популяции особи могут скрещиваться между собой, поэтому наследственные признаки передаются в пределах общего генофонда, а не разрозненно.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7925" y="3819327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Частичная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других популяций эту группу отделяют природные или поведенческие барьеры, из-за чего обмен генами происходит не полностью и не всегда равномерно.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78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популяции важны численность, плотность, рождаемость, смертность, возрастной состав и соотношение полов: по этим показателям оценивают её состояние.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78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случайное скопление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особи просто оказались рядом, это ещё не популяция. Главный признак популяции — устойчивые связи между особями и относительная обособленность от других групп.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популяции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структуре генофонда можно судить о разнообразии, устойчивости и вероятности дальнейшего расхождения популяций в разных условиях среды.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микроэволюции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частоты аллелей устойчиво меняются из поколения в поколение, это означает, что в популяции идёт микроэволюционный процесс.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Частоты аллелей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генофонда удобно описывать через частоты аллелей и генотипов. Именно эти показатели сравнивают при наблюдении изменений во времени.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генофонда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включает все гены и аллели, которые присутствуют в популяции на данный момент, то есть её наследственный потенциал в конкретный период.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действуют одновременно, но их эффект зависит от численности популяции, условий среды и степени обмена генами между группами.
</a:t>
            </a:r>
            <a:endParaRPr lang="en-US" sz="112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общей биологии; доли условные, используются для наглядного сравнения факторов.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направляющим фактором обычно выступает отбор, тогда как дрейф и миграции сильнее заметны при малой численности и нарушении обмена генами.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изменяющие генофонд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микроэволюции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общую логику изменения генофонда в популяции.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4569" y="1498328"/>
            <a:ext cx="14137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в популяции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Действует точечно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не охватывает вид целиком: он «оценивает» конкретных особей в конкретной среде, а успех определяется тем, какие признаки повышают выживаемость и размножение.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отбора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удерживает средний вариант признака, движущий смещает его в одну сторону, а разрывающий сохраняет крайние формы, если именно они выгодны.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популяции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отбора меняется вклад разных генотипов в следующее поколение. Постепенно популяция становится лучше приспособленной к условиям среды, в которых она существует.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обобщённые признаки популяции.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помогают оценить состояние популяции и её устойчивость к изменениям среды.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численность и высокое разнообразие обычно повышают устойчивость, тогда как малая численность усиливает роль случайных процессов и сокращает генофонд.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популяции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 разделение популяций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барьеры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реки, моря, пустыни и большие расстояния могут разделить исходный ареал, из-за чего обмен генами между группами резко уменьшается.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физического барьера скрещивание может ограничиваться разными сроками размножения, особенностями поведения, строения органов или несовместимостью гамет.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обмена генами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популяции обмениваются генами слабее, их генофонды начинают расходиться быстрее, а различия между группами накапливаются из поколения в поколение.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видообразованию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не создаёт новый вид мгновенно, но она убирает единое наследственное пространство и делает расхождение популяций устойчивым и необратимым.
</a:t>
            </a:r>
            <a:endParaRPr lang="en-US" sz="111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малых группах случайность сильнее влияет на наследственную структуру, поэтому даже нейтральные варианты могут быстро стать обычными.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популяционной генетики; значения условные, предназначены для иллюстрации эффекта дрейфа генов.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популяция, тем выше роль случайного сдвига частот аллелей и тем заметнее риск потери разнообразия.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в малых популяциях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наследственная новизна возникает постоянно, даже если большинство изменений нейтральны.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100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новых мутаций появляется в геноме ребенка за одно поколение.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Kong et al., Nature, 2012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6634"/>
            <a:ext cx="4164900" cy="17700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общей биологии; обобщение основных механизмов эволюции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 разные механизмы по-разному влияют на генофонд популяции.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действуют не отдельно, а совместно: одни создают разнообразие, другие его перераспределяют или закрепляют.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эволюционных факторов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популяции к виду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накопление наследственных различий приводит к репродуктивной изоляции и видообразованию.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Популяционная структура вида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 обычно представлен рядом популяций, которые занимают разные участки ареала и имеют собственную численность, возрастной состав и набор аллелей.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Неравномерный обмен генами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между популяциями возможно, но зависит от расстояния, барьеров и условий среды, поэтому генофонды изменяются не одинаково быстро.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вида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разнообразие популяций делает вид устойчивее: разные группы могут по-разному реагировать на холод, засуху, дефицит пищи или давление хищников.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вариантов генов в популяции, тем выше шанс, что часть особей переживет резкое изменение условий.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 общим закономерностям популяционной генетики
</a:t>
            </a:r>
            <a:endParaRPr lang="en-US" sz="911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генетического разнообразия обычно повышает устойчивость популяции и снижает риск ее исчезновения.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и устойчивость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эволюции на уровне популяций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212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Антибиотикорезистентность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антибиотиков выживают клетки с устойчивыми вариантами генов, и их доля быстро растет. Поэтому эффективность препарата может снижаться уже после нескольких циклов размножения.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42500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ядохимикатам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и сорняков отбор сохраняет особей с наследуемой устойчивостью. Если обработка повторяется, такие формы становятся обычными в популяции и распространяются дальше.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287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загрязнении среды отбор может смещать состав популяции в пользу менее заметных или лучше приспособленных форм, а исходные варианты постепенно исчезают.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7762"/>
            <a:ext cx="4365000" cy="18551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задач популяционной биологии в школьном курсе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Популяционный анализ помогает решать прикладные задачи в биологии, медицине и хозяйстве.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Популяционный подход связывает теорию эволюции с практикой: он помогает прогнозировать изменения и управлять ими.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популяционной эволюции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19147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5269" y="119147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631" y="1207512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231" y="3228437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15031" y="3216303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 изменении популяций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8894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 распашка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местообитаний сокращает численность популяций и дробит их на изолированные участки, где обмен генами становится слабее и случайные процессы действуют сильнее.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292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вещества меняют условия отбора, повышают смертность и могут оставлять в живых только несколько устойчивых вариантов, что сужает генофонд.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88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ареалов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поселения и сельскохозяйственные поля разделяют природные территории, затрудняя миграции и восстановление численности редких видов.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8894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 промысел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изъятие особей изменяет возрастную и половую структуру, а также может отбирать наиболее крупных и ценных животных, влияя на наследственный состав.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8292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человек закрепляет нужные признаки у культурных растений и домашних животных, но одновременно снижает разнообразие по ряду наследственных вариантов.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среды, популяции и эволюции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ход эволюционных изменений: от влияния среды до закрепления новых признаков.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 — язык эволюции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популяции становятся видны главные механизмы эволюции: появление наследственных различий, их отбор, случайные изменения и накопление новых признаков, ведущих к разнообразию живого мира.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2026-06-01T19:51:24Z</dcterms:created>
  <dcterms:modified xsi:type="dcterms:W3CDTF">2026-06-01T19:51:24Z</dcterms:modified>
</cp:coreProperties>
</file>