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и интервенция в России: борьба за власть и судьба страны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1918–1922: борьба за власть, распад империи и вмешательство держав, изменившие жизнь страны.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кризиса: от революций к вооруженному противостоянию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и Октябрьская революции не сняли главные вопросы — землю, мир и власть. Брестский мир, разгон Учредительного собрания и ухудшение снабжения ускорили переход от политического раскола к войне на выживание.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стороны конфликта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«Красные» опирались на большевиков, Советы, Красную армию и ключевые промышленные районы. Их преимущество заключалось в способности организовывать массы и удерживать управленческие центры.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«Белые» объединяли монархистов, кадетов, часть офицерства и сторонников идеи «единой и неделимой России». Их цель — восстановить прежнюю государственность, но единство внутри было слабым.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основных лагерей действовали национальные правительства, крестьянские повстанцы, анархисты и местные вооруженные отряды. В разных регионах война принимала собственные формы и причины.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был не только политическим, но и социальным: спор шёл о земле, собственности, власти и будущем устройстве. Поэтому население часто поддерживало сторону, исходя из повседневных интересов.
</a:t>
            </a:r>
            <a:endParaRPr lang="en-US" sz="8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885705"/>
            <a:ext cx="4452300" cy="17285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силы и их опора в стране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Опоры разных лагерей различались по ресурсам и географии, из-за чего ни одна сторона не обрела устойчивой всероссийской поддержки.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Войну решали организация и контроль над центром: при раздробленной поддержке даже крупные успехи фронтов могли не закрепляться.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истории (по данным из outline).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политического кризиса к полномасштабной войне
</a:t>
            </a:r>
            <a:endParaRPr lang="en-US" sz="219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этапов 1917–1922 годов: от революций к фронтам и подавлению последних очагов сопротивления.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динамика войны по годам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1918 года фронты заметно усложнили страну: часть территорий переходила из рук в руки, а снабжение становилось главной проблемой.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тренда в 1920 году показывает, что устойчивость давали не только успехи на фронте, но и способность организовать снабжение и управление.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историческая хронология контроля территорий, 1918–1922 гг. (по outline).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армия и военная организация большевиков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 дисциплина и централизованное 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Рабоче-крестьянская Красная армия была создана в 1918 году. Сильный акцент делался на дисциплине, централизации командования и всеобщей мобилизации.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Профессиональные кадры и связь с промышленностью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командного состава использовали бывших офицеров царской армии — военспецов. Это повышало профессиональный уровень управления войсками и помогало действовать более организованно.
</a:t>
            </a:r>
            <a:endParaRPr lang="en-US" sz="105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движение: сильные стороны и внутренние противоречия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движение претендовало на восстановление единой государственной территории, но не имело общей согласованной программы по земле и власти. Из-за этого разнились и ожидания сторонников, и политические обещания.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Крупнейшими лидерами называли А. В. Колчака, А. И. Деникина, Н. Н. Юденича и П. Н. Врангеля. Однако общая линия между фронтами часто не складывалась в единый план действий.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армии действовали разобщенно: между различными фронтами нередко отсутствовала системная координация. Такая фрагментация мешала закреплять успех и эффективно использовать ресурсы.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болезненным становился крестьянский вопрос: отсутствовала ясная и привлекательная для большинства населения социальная программа. Поэтому массовая поддержка на местах постепенно ослабевала.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военного коммунизма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коммунизм включал национализацию крупной промышленности, запрет свободной торговли и централизованное распределение продуктов. Война требовала снабжать армию и города, поэтому решения принимались в режиме чрезвычайности.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 элементом была продразверстка: изъятие хлеба у крестьян по установленным нормам. Такая система помогала обеспечивать поставки, но воспринималась деревней как принудительная и несправедливая.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1921 году ухудшались условия хозяйствования: падало производство, нарастал дефицит товаров и разрушались прежние связи между городом и деревней. Это усиливало социальное напряжение и недоверие к власти.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Социально-экономические потери войны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экономики, удар пришёлся по повседневности: нехватка продовольствия и товаров сопровождалась обесцениванием денег и ростом болезней.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производственного спада и транспортных проблем подорвала снабжение, а кризис довёл до массовых потрясений, включая голод 1921–1922 годов.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о последствиях войны и кризиса начала 1920-х гг. (по outline).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6551" y="2116111"/>
            <a:ext cx="886500" cy="7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4" y="1460927"/>
            <a:ext cx="860963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452" y="1942559"/>
            <a:ext cx="886500" cy="7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Иностранная интервенция: цели и участники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Антанты
</a:t>
            </a:r>
            <a:pPr algn="ctr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интервенции участвовали страны Антанты: Великобритания, Франция, США, Япония и другие. Их общий интерес заключался в возвращении России к войне против Германии и защите собственных стратегических позиций.
</a:t>
            </a:r>
            <a:endParaRPr lang="en-US" sz="983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 логистические цели
</a:t>
            </a:r>
            <a:pPr algn="ctr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Иностранные силы стремились обезопасить военные склады, тыловые коммуникации и материальные поставки. Одновременно они пытались ограничить возможность укрепления власти большевиков и распространения их влияния.
</a:t>
            </a:r>
            <a:endParaRPr lang="en-US" sz="963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действий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велись на отдельных направлениях: в Мурманске и Архангельске, на Дальнем Востоке, в Закавказье и в районе Черного моря. Силам приходилось работать на разных расстояниях и условиях.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эффект для белых
</a:t>
            </a:r>
            <a:pPr algn="ctr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Интервенция не стала решающим фактором победы белых: общий ход войны определяли внутрироссийские ресурсы и контроль над центром. При этом она усложнила положение большевиков и сделала конфликт международнее.
</a:t>
            </a:r>
            <a:endParaRPr lang="en-US" sz="9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430" y="1073232"/>
            <a:ext cx="4723140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районы интервенции и состав иностранных сил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союзников действовали неравномерно и часто преследовали разные приоритеты, поэтому интервенция оставалась разрозненной по регионам.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Разрозненность по театрам военных действий и несовпадение интересов союзников снижали общий эффект интервенции и повышали зависимость исхода от внутренней динамики войны.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изложение по описанию районов интервенции из исходного материала.
</a:t>
            </a:r>
            <a:endParaRPr lang="en-US" sz="7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Кронштадт, Тамбов и крестьянский протест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Кронштадтское восстание в 1921 году показало, что доверие к революции пошатнулось даже у тех, кто раньше поддерживал большевиков. Моряки требовали свободных выборов в Советы и отмены продразвёрстки.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Тамбовское восстание стало одним из крупнейших крестьянских выступлений против политики военного коммунизма и продразвёрстки. Эти события отражали усталость общества от насилия, мобилизаций и реквизиций военного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красные сумели закрепить победу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логика исхода войны по ключевым факторам контроля, ресурсов и координации.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фронты и переломные кампании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Переломы 1919 года под Орлом и последующие кризисы 1920 года на советско‑польском направлении дополняли картину: решающими становились не локальные успехи, а способность удерживать темп наступления.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направлениям показывают закономерность: у большевиков была лучшая способность соединять фронты через транспорт и управление, тогда как белые часто действовали разобщенно и теряли инициативу.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отбора фронтов и эпизодов из исходного описания презентации; численные значения отражают порядок, а не масштабы сражений.
</a:t>
            </a:r>
            <a:endParaRPr lang="en-US" sz="7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движения и распад имперского пространства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окраинах бывшей Российской империи ускорилось формирование независимых и автономных политических центров. В Финляндии, Польше, Прибалтике, на Кавказе и в Средней Азии возникали собственные институции власти и вооружённые силы.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стала не только борьбой за столицу, но и соревнованием за границы и государственное устройство. Разные группы стремились закрепить самостоятельность, пользуясь хаосом распада старых структур и законов.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в одном историческом процессе переплелись идеологическая борьба и национальное самоопределение. Новые политические порядки складывались нередко против воли центрального руководства, что усиливало фрагментацию бывшего имперского пространства.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125019"/>
            <a:ext cx="462695" cy="3701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75303" y="1584846"/>
            <a:ext cx="292494" cy="4679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289892"/>
            <a:ext cx="462724" cy="462724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измерение войны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 и насилие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сопровождалась красным и белым террором: расстрелами, заложничеством, погромами и насильственными реквизициями. Это разрушало привычные нормы правопорядка и усиливало страх в повседневности.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Беженцы и разрыв семей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людей оказались в положении беженцев. Семьи часто разделялись фронтами, эвакуациями и перемещениями, а возвращение к прежней жизни становилось долгой и опасной задачей для выживших.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базовых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определялась нехваткой продовольствия, топлива и лекарств. Городские жители, работники транспорта и больницы испытывали постоянные дефициты, а любая задержка снабжения усиливала напряжение.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Моральная травма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потрясения закрепляли глубокий разрыв между социальными группами. Опыт насилия и утраты усиливал моральную травму, а доверие между людьми и институтами восстанавливалось медленно.
</a:t>
            </a:r>
            <a:endParaRPr lang="en-US" sz="12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к завершению конфликта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военных успехов большевики были вынуждены сместить акценты с чрезвычайных мер. Это проявилось в подавлении сопротивления и затем в переходе к новой экономической логике.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связку: фронтовые разгромы открывали пространство для политического курса. Кризис военного коммунизма стал практическим аргументом в пользу смягчения политики.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завершения конфликта по исходному описанию презентации; порядок отражает последовательность событий, без количественных измерений.
</a:t>
            </a:r>
            <a:endParaRPr lang="en-US" sz="7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итоги гражданской войны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большевиков закрепила однопартийную модель политики и усилила централизацию управления. Прежние механизмы конкуренции за власть сменялись партийным контролем над ключевыми решениями.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1922 году было создано Союзное государство — СССР, объединившее значительную часть бывшей империи под властью советского центра. Этот шаг стал институциональным продолжением военной консолидации.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война закрепила практику чрезвычайных мер, политического насилия и мобилизационной экономики. Полученный опыт повлиял на развитие страны в XX веке, формируя привычки управления и отношение к реформам.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война, которая изменила страну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и интервенция определили границы, политическую систему и общественный строй послереволюционной России. Победа Красных сохранила единство государства, но цена включала разруху, голод, эмиграцию и глубокий раскол общества.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2026-05-11T13:01:13Z</dcterms:created>
  <dcterms:modified xsi:type="dcterms:W3CDTF">2026-05-11T13:01:13Z</dcterms:modified>
</cp:coreProperties>
</file>