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Слова-предложения: когда одно слово выражает целую мысль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и мысль уже понятна.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передаёт законченную мысль. Обычно в нём есть подлежащее и сказуемое, но в разговоре часто встречаются и короткие ответы, которые понятны без них.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 предложении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Слово-предложение — это одно слово, которое по смыслу заменяет целое предложение и понятно само по себе.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выражать согласие, отказ, приветствие, благодарность, просьбу или чувство. Всё зависит от ситуации и интонации.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важен знак препинания: он помогает увидеть, спокойный это ответ, восклицание или вопросительное звучание.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слова-предложения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спрашивает: «Понял?» — и ученик отвечает: «Да». В этом одном слове слышится полный ответ, без лишних объяснений. Так речь становится быстрой, ясной и естественной.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на уроке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зовёт: «Поможешь?» — «Конечно!» — отвечает ребёнок. Одно слово сразу передаёт согласие и готовность действовать. В диалоге такие реплики звучат живо и по-доброму.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двери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празднике кто-то кричит: «Ура!» Это не просто слово, а целая радостная реплика. Оно передаёт настроение, поэтому длинное объяснение уже не нужно.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 одном слове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слов-предложений в повседневной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теме урока; данные условны.
</a:t>
            </a:r>
            <a:endParaRPr lang="en-US" sz="106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быстро отвечать, начинать разговор и передавать отношение без длинной фразы.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слова-предложения связаны с ответом на вопрос. Это делает подтверждение и отрицание особенно важными в речи.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слова-предложения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3926" y="3209921"/>
            <a:ext cx="169650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«да», «ага», «конечно», «верно» показывают, что говорящий соглашается с собеседником. Они часто заменяют развёрнутый ответ и звучат естественно в разговоре.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не повторять целое предложение. Достаточно короткой реплики, чтобы стало ясно: информация принята и признана правильной.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«нет», «вовсе нет», «не-а» выражают несогласие или отказ. Они тоже могут стоять отдельно и быть полноценным ответом на вопрос.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«Ты пойдёшь гулять?» может получить ответ «Да», а вопрос «Ты сделал уроки?» — ответ «Нет». Одно слово заменяет целое предложение.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 диалоге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и отрицание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направляет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могут подсказывать, что нужно сделать: «Иди!», «Стой!», «Тише!». Они короткие, но смысл у них очень чёткий, поэтому их легко понять сразу.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«Помогите!», «Подождите!» звучат мягче и вежливее, но тоже остаются самостоятельными репликами. Интонация показывает, это просьба, предупреждение или строгий приказ.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Побуждение, просьба и команда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одно слово может выполнять разные речевые задачи.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бывают разными по функции, но все они передают законченную мысль и могут заменить целую фразу.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теме урока русского языка.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слов-предложений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слово-предложение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отличить слово-предложение от обычного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слово называет предмет, признак или действие: «дом», «большой», «бежит». Само по себе оно ещё не сообщает законченную мысль.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Слово-предложение сразу передаёт сообщение: «Да.», «Нет.», «Ах!», «Спасибо.» Оно работает как готовый ответ или реплика и не требует добавления других слов.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важен контекст: одно и то же короткое слово может быть просто названием или полноценным высказыванием. Решают ситуация, интонация и знак препинания.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слово-предложение отличается от обычного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произносятся особым тоном: спокойно, радостно, тревожно или удивлённо. Именно интонация помогает понять, что одно короткое слово выражает законченную мысль.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смысл поддерживают знаки препинания. Точка показывает ровный ответ, восклицательный знак — сильное чувство или побуждение, а вопросительный — удивление или вопрос.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знаки препинания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«Слова-предложения»; иллюстративные данные для учебной диаграммы.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речи выбор знака зависит не только от слова, но и от того, как оно произнесено и в какой ситуации сказано.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восклицательный знак: он передаёт эмоции и побуждение. Точка и вопросительный знак используются реже, но тоже важны.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бывают при словах-предложениях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удобны в быстрых вопросах и ответах: согласие, отказ, благодарность или подтверждение можно выразить одним словом, не прерывая беседу.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такие слова позволяют отвечать сразу и без лишних пояснений. Реплика становится короткой, но смысл остаётся понятным для собеседника.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слова-предложения делают речь живой и естественной. Они помогают поддерживать разговор там, где длинная фраза была бы лишней.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важна и интонация. Одно и то же слово может звучать дружелюбно, резко или удивлённо, если меняется голос говорящего.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в диалоге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художественных текстах короткие реплики помогают быстрее показать настроение героя. Они делают сцену напряжённой, радостной или тревожной без длинных объяснений. Писателю важно, чтобы читатель сразу услышал живую речь.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Особенно часто такие слова встречаются в сказках, пьесах и диалогах. Там они передают разговорный ритм, помогают раскрыть характер персонажей и делают текст более выразительным и близким к устной речи.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«Слова-предложения»; иллюстративные данные для учебной диаграммы.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модель речи может работать по-разному: в одних случаях она отвечает на вопрос, в других — выражает отношение к событию.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распределяются по нескольким речевым задачам, поэтому их нужно определять не по форме, а по значению и ситуации.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слов-предложений по функциям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16264"/>
            <a:ext cx="4063200" cy="14579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«Слова-предложения»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примеры и группы слов. Главное различие — в том, выражает ли слово законченную мысль в конкретной ситуации.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передают эмоцию, слова речевого этикета — вежливость, а слова-предложения сообщают законченную мысль в ситуации общения.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слова-предложения с междометиями и другими словами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 на письме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определить, является ли слово самостоятельным предложением в конкретной 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считать словом-предложением любое короткое слово. Длина не важна сама по себе: главное, выражает ли слово законченную мысль в речи.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дом, быстро, зелёный или красивый сами по себе называют предмет, действие или признак. Без ситуации они не заменяют целое предложение.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обращать внимания на интонацию и знак препинания. Именно они помогают понять, сообщение это, просьба или чувство.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всегда спрашивать: можно ли ответить этим словом в конкретной ситуации? Если да, перед нами слово-предложение.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и устной речи слова-предложения экономят время и делают ответ естественным. Короткое «Да», «Нет» или «Спасибо» часто звучит точнее длинного объяснения.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реплики особенно удобны в школьном общении, в чатах и на уроке. Они помогают быстро согласиться, отказаться, поблагодарить или поддержать разговор.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в общении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помогают передать законченную мысль одним словом, поэтому так часто встречаются в разговоре, литературе и переписке. Их нужно узнавать по смыслу, интонации и знаку препинания.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Слова-предложения: маленькая форма, большой смысл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2026-05-22T18:57:59Z</dcterms:created>
  <dcterms:modified xsi:type="dcterms:W3CDTF">2026-05-22T18:57:59Z</dcterms:modified>
</cp:coreProperties>
</file>