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и культурное наследие: форма Земли и искажения на картах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Землю по-разному, но причины этого понятны.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почти шарообразную форму, а карта всегда плоская. Поэтому при переносе на бумагу часть свойств меняется, и разные проекции показывают мир по-разному.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выглядят по-разному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как инструмент для природы и культуры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находить природные зоны, реки, горы и пути миграций животных. По ним легче понять, где находятся важные территории и как они связаны между собой.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на карте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путешествия на карте помогает выбрать направление, оценить путь и увидеть соседние территории. Для этого особенно важны легенда, масштаб и аккуратное чтение условных знаков.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ориентирование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сравнивают страны, города и океаны, а также отмечают памятники культуры и исторические маршруты. Это делает карту полезной и для географии, и для истории.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страны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карту нужно читать с поправкой на искажения. Она удобна для работы, но не показывает Землю абсолютно так же, как глобус.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внимательно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Земли: шар, эллипсоид, геоид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Землю как шар, то это будет удобное школьное приближение. На практике она немного сплюснута у полюсов, потому что вращается вокруг своей оси.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шар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Эллипсоид точнее описывает форму планеты. В нём учитывается небольшое различие между экваториальным и полярным направлениями, поэтому он лучше подходит для измерений.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расчётов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Геоид связан с реальным уровнем моря и силой тяжести. Он показывает, что поверхность Земли не идеально ровная и имеет небольшие неровности.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реальности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43849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Земли настолько велики, что для карты их приходится сильно уменьшать. Масштаб помогает понять, насколько изображение отличается от реальности.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карта требует сильного уменьшения, поэтому без масштаба невозможно оценить реальные размеры объектов.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энциклопедические данные о Земле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Земли: почему нужен масштаб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Глобус: модель без сильных искажений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в объёме, поэтому континенты и океаны не растягиваются так сильно, как на плоской карте. Это удобно для понимания общей формы планеты.
</a:t>
            </a:r>
            <a:endParaRPr lang="en-US" sz="677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сильных искажений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рассмотреть города, дороги и границы, глобус часто уступает карте. Зато он лучше показывает, почему форма Земли влияет на изображение местности.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ограничения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полезен на уроках географии, когда нужно представить планету целиком. Но на нём трудно сразу увидеть все детали и мелкие объекты.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целой планеты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глобусе легко увидеть экватор, меридианы, ось вращения и полушария. Эти линии помогают объяснить, как устроена географическая сетка Земли.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линии Земли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круглой поверхности Земли в плоское изображение всегда меняет часть свойств.
</a:t>
            </a:r>
            <a:endParaRPr lang="en-US" sz="137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Земли на плоскость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все свойства сразу невозможно: одна проекция не бывает идеальной для каждого задания.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свойства нельзя сохранить одновременно.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картография: свойства картографических проекций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картографии
</a:t>
            </a:r>
            <a:endParaRPr lang="en-US" sz="139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проекций меняются четыре главных свойства карты. Это помогает понять, что именно можно сравнивать, а что лучше проверять по глобусу или другой карте.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всегда сохраняет одни свойства лучше других, поэтому выбор карты зависит от задачи.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вида искажений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 позволяют точно назвать место и не перепутать объекты на разных континентах.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нужны, чтобы точно найти место на карте.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широта и долгота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подсказывает, насколько изображение уменьшено по сравнению с реальностью. Если на карте один сантиметр соответствует многим километрам, расстояния нужно считать особенно внимательно. Без этого легко принять маленький значок за близкий объект, хотя он может находиться далеко.
</a:t>
            </a:r>
            <a:endParaRPr lang="en-US" sz="81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лист — большая Земля
</a:t>
            </a:r>
            <a:endParaRPr lang="en-US" sz="1184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показывают точное положение объекта, даже если карта немного искажает размеры. Вместе масштаб, легенда и сетка координат помогают не ошибиться при поиске страны, города или маршрута. Тогда карту можно читать уверенно и без путаницы.
</a:t>
            </a:r>
            <a:endParaRPr lang="en-US" sz="85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подсказки для чтения карты
</a:t>
            </a:r>
            <a:endParaRPr lang="en-US" sz="1184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помогает расшифровать карту как язык условных знаков. По ней видно, где река, дорога, граница, памятник или заповедник. Один и тот же значок может быть важен по-разному: иногда он отмечает природный объект, а иногда — объект культурного наследия.
</a:t>
            </a:r>
            <a:endParaRPr lang="en-US" sz="88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нужно понимать
</a:t>
            </a:r>
            <a:endParaRPr lang="en-US" sz="1184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без ошибок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прямоугольной карты: удобно для ориентации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рамку карты и посмотрите, как на ней расположены стороны света. Прямоугольный формат удобно держит сетку координат, поэтому легче понять, где север, юг, запад и восток.
</a:t>
            </a:r>
            <a:endParaRPr lang="en-US" sz="866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Ориентируемся по рамке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искать города, границы и маршруты. Такая карта особенно удобна, когда нужно быстро найти объект или сравнить несколько мест, не теряя общее представление о положении на Земле.
</a:t>
            </a:r>
            <a:endParaRPr lang="en-US" sz="849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нужные объекты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расстояния между параллелями и меридианами. Вблизи экватора объекты выглядят привычнее, а ближе к полюсам их размеры могут заметно меняться, хотя координаты остаются точными.
</a:t>
            </a:r>
            <a:endParaRPr lang="en-US" sz="849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изменения размеров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карт площадей: честнее сравнение размеров
</a:t>
            </a:r>
            <a:endParaRPr lang="en-US" sz="2531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карты сохраняют соотношение площадей, поэтому сравнение континентов становится честнее. Африка выглядит крупной не только по впечатлению, но и по реальному размеру, а Гренландия перестаёт казаться почти равной ей.
</a:t>
            </a:r>
            <a:endParaRPr lang="en-US" sz="1081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сравнение материков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площадей особенно полезны, когда нужно изучать, сколько места занимают леса, пустыни, ледники или океаны. Здесь важен не эффектный вид, а точное представление о том, где чего больше.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важнее привычного вида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картах легче заметить, как распределены природные зоны и страны по поверхности Земли. Это помогает объяснять различия в природных условиях и сравнивать территории без сильного визуального обмана.
</a:t>
            </a:r>
            <a:endParaRPr lang="en-US" sz="1081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природных карт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схеме видно, как с ростом широты усиливается увеличение в проекции Меркатора. У экватора искажения меньше, а ближе к полюсам размеры растут особенно заметно.
</a:t>
            </a:r>
            <a:endParaRPr lang="en-US" sz="1385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широта, тем сильнее проекция увеличивает объекты. Поэтому северные территории на карте кажутся крупнее, чем на самом деле.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зависимость проекции Меркатора: коэффициент увеличения равен 1 / cos(широты).
</a:t>
            </a:r>
            <a:endParaRPr lang="en-US" sz="76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Меркатора: размеры растут к полюсам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93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00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сохранить на карте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проекция сохраняет углы, на ней удобно прокладывать курс и удерживать одно направление движения. Именно поэтому такие карты долго использовались в мореплавании и навигации.
</a:t>
            </a:r>
            <a:endParaRPr lang="en-US" sz="1277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для навигации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проекция не может сохранить сразу и форму, и площади, и расстояния. Поэтому картограф всегда выбирает главное свойство в зависимости от задачи карты.
</a:t>
            </a:r>
            <a:endParaRPr lang="en-US" sz="1364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 задачу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лучше сохраняет очертания берегов, материки и острова легче узнавать с первого взгляда. Это помогает сравнивать контуры, но не гарантирует точные размеры территорий.
</a:t>
            </a:r>
            <a:endParaRPr lang="en-US" sz="1362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для узнавания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глобусе находят два пункта и мысленно натягивают между ними кратчайшую линию по поверхности шара. Это и есть путь по большому кругу.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Делают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становится понятно, почему для авиации и дальних путешествий важно учитывать форму Земли, а не только вид на бумаге.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на 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тот же маршрут переносят на плоскую карту. Там он часто выглядит дугой или изогнутой линией, хотя в реальности остаётся самым коротким.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путь между городами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маршрута на глобусе и плоской карте показывает, как меняется вид пути при переносе поверхности Земли на лист.
</a:t>
            </a:r>
            <a:endParaRPr lang="en-US" sz="1072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линии: где путь короче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43849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карты решают разные задачи: одни точнее показывают площади, другие — направления или маршруты. Поэтому проекцию выбирают не по красоте, а по тому, что нужно изучить.
</a:t>
            </a:r>
            <a:endParaRPr lang="en-US" sz="1254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 — сравнить территории, важнее площади. Если нужно вести маршрут или ориентироваться по сторонам света, полезнее карта с сохранением направлений.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свойствам картографических проекций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проекцию под задачу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первых карт к точным моделям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представления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и глобусы помогали людям понять, где находятся моря, земли и торговые пути. Они были простыми, но уже показывали, что Земля огромна и устроена не как плоский лист.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морских путешествий карты стали нужнее и точнее. Картографы учились измерять берега, наносить координаты и создавать проекции для навигации и дальних переходов.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картография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карты строят с помощью спутников и компьютерных технологий. Они намного точнее, но выбор проекции по-прежнему важен, потому что полностью избежать искажений нельзя.
</a:t>
            </a:r>
            <a:endParaRPr lang="en-US" sz="935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 — это выбор, а не копия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никогда не повторяет Землю без изменений: она всегда выбирает, что показать точнее. Поэтому нужно помнить о проекции, масштабе и легенде, чтобы видеть не только рисунок, но и смысл карты.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2026-07-26T15:53:42Z</dcterms:created>
  <dcterms:modified xsi:type="dcterms:W3CDTF">2026-07-26T15:53:42Z</dcterms:modified>
</cp:coreProperties>
</file>