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Your Skills 1: анкета-заявка на молодежный лагерь как тема урока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английского для реальной заявки: от личных данных до мотивации и контактов.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для Youth Camp Master Your Skills 1 соединяет школьный английский с реальной международной коммуникацией. Она помогает тренировать self-presentation, краткие письменные ответы и точные формулировки в Present Simple, Past Simple и конструкциях с can, want to, would like to.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11 классу уметь заполнять анкеты на английском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типичной анкеты на английском языке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блок уточняет, кто подает заявку, и обычно включает Full name, Date of birth, School name и Grade. Ответы должны быть краткими, точными и оформленными без лишних пояснений.
</a:t>
            </a:r>
            <a:endParaRPr lang="en-US" sz="1414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contact information нужен для связи с участником и его семьей. Здесь указывают Phone number, E-mail address, а иногда и City, чтобы организаторы могли быстро направить подтверждение или уточнения.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школе, классе, проектах и достижениях показывают подготовленность участника. Важно писать только релевантные факты: участие в конкурсах, волонтерство, школьные инициативы, спортивные или творческие дела.
</a:t>
            </a:r>
            <a:endParaRPr lang="en-US" sz="1280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организаторы оценивают, зачем участник хочет поехать в лагерь и что ему действительно интересно. Формулировки должны звучать вежливо и содержательно, без общих фраз и разговорных выражений.
</a:t>
            </a:r>
            <a:endParaRPr lang="en-US" sz="138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блок подтверждает, что участник и родители согласны с правилами программы. Обычно он требует аккуратного заполнения и внимательного чтения инструкции, чтобы не пропустить обязательные подписи или вложения.
</a:t>
            </a:r>
            <a:endParaRPr lang="en-US" sz="12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поля анкеты и их языковая функция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поле анкеты выполняет конкретную практическую задачу: идентифицирует участника, подтверждает возраст, обеспечивает связь и фиксирует согласие.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полнее заполнены обязательные поля, тем проще проверка заявки и тем ниже риск уточнений со стороны организаторов.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регистрационная анкета молодежной образовательной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details: как личные данные оформляются на английском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анкете имя и фамилия обычно идут в формате First name / Last name или в одном поле Full name. Важно соблюдать порядок, указанный в инструкции, и не сокращать данные.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может быть записана по-разному: 12 March 2008, 03.12.2008 или March 12, 2008. Нужно использовать именно тот формат, который требует форма, чтобы избежать путаницы.
</a:t>
            </a:r>
            <a:endParaRPr lang="en-US" sz="1132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часто пишутся кратко и официально: School No. 17, Grade 11, City of Kazan. Такой способ оформления помогает быстро считывать информацию и не перегружает анкету.
</a:t>
            </a:r>
            <a:endParaRPr lang="en-US" sz="1126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e-mail нужно проверять особенно внимательно, потому что даже одна ошибка может лишить участника сообщения о результате отбора. Адрес почты должен быть написан без лишних символов и пробелов.
</a:t>
            </a:r>
            <a:endParaRPr lang="en-US" sz="1036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должны совпадать с документами и быть написаны единообразно во всей анкете. Небольшая техническая неточность в этом разделе часто создает лишние вопросы у организаторов.
</a:t>
            </a:r>
            <a:endParaRPr lang="en-US" sz="10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заполнения анкеты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регистрационной формой Youth Camp Master Your Skills 1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025" y="193432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67100" y="1934328"/>
            <a:ext cx="25650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раздела About me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experience in… уместна, когда нужно описать участие в школьных проектах, конкурсах или волонтерской деятельности. Она делает ответ убедительнее и показывает практическую подготовку.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ученика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a student of… и I study at… помогают кратко и официально представить себя. Они задают базовый контекст и подходят для начала любого ответа в анкете.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
</a:t>
            </a:r>
            <a:pPr algn="r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am interested in… показывает, чем вы действительно увлечены. Лучше назвать конкретную область, например volunteering, languages или project work, чем ограничиваться слишком общими словами.
</a:t>
            </a:r>
            <a:endParaRPr lang="en-US" sz="1247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can work in a team подчеркивает навыки сотрудничества, которые особенно ценятся в молодежных программах. Его стоит поддерживать примером совместной деятельности или проекта.
</a:t>
            </a:r>
            <a:endParaRPr lang="en-US" sz="1306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I would like to join… помогает связать личную мотивацию с задачами лагеря. В хорошем ответе сразу видно, чему участник хочет научиться и зачем ему эта программа.
</a:t>
            </a:r>
            <a:endParaRPr lang="en-US" sz="15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анкеты чаще всего определяют качество заявки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сильная заявка строится не только на фактах, но и на умении ясно и аккуратно их оформить.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мотивация и полнота сведений, однако без грамотного английского и соблюдения сроков хорошая анкета теряет конкурентоспособность.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экспертная оценка типовых критериев отбора для молодежных программ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чаще всего нужна в анкете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для описания учебы, интересов и регулярных занятий: I study at school, I like reading, I take part in projects. Простые формы звучат ясно и подходят для официальной анкеты.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временной план нужен, чтобы сообщить о предыдущем опыте: I participated in a volunteer project last year. Он помогает показать реальную активность, а не только намерения на будущее.
</a:t>
            </a:r>
            <a:endParaRPr lang="en-US" sz="1474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to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would like to выражает вежливое желание или цель: I would like to improve my speaking skills. Она особенно уместна в мотивационных ответах и звучит корректно.
</a:t>
            </a:r>
            <a:endParaRPr lang="en-US" sz="1511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/ can’t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 и can’t передают умения, возможности и ограничения: I can work in a team, I can’t attend on Sunday. Это делает ответ точным и практичным.
</a:t>
            </a:r>
            <a:endParaRPr lang="en-US" sz="1511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анкете лучше избегать разговорных сокращений и слишком небрежных конструкций. Предпочтительны полные, простые предложения, которые легко проверить и которые выглядят убедительно в официальном документе.
</a:t>
            </a:r>
            <a:endParaRPr lang="en-US" sz="12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 и вежливые формулировки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относится к деловому стилю, поэтому здесь нужны нейтральные и точные формулировки. Разговорные слова, эмоциональные оценки и слишком свободный тон снижают качество ответа.
</a:t>
            </a:r>
            <a:endParaRPr lang="en-US" sz="1106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клише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готовые конструкции I am applying for… I am keen on… I am available for… Они помогают быстро и вежливо оформить мысль без лишней разговорности.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Прикрепленные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требует согласие или дополнительные материалы, уместны фразы I have attached… и Please find my consent attached. Они показывают, что заявка собрана полностью и аккуратно.
</a:t>
            </a:r>
            <a:endParaRPr lang="en-US" sz="1142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wanna, gonna, сленг и слишком эмоциональные выражения. Такие формы не соответствуют официальной ситуации и могут создать впечатление небрежности.
</a:t>
            </a:r>
            <a:endParaRPr lang="en-US" sz="1122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анкета звучит спокойно, уважительно и без лишних деталей. В ней ценятся простота, логичность и точность, а не попытка произвести впечатление сложными словами.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заполнении анкеты на английском языке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языковые и формальные ошибки в заявке могут замедлить проверку и снизить качество впечатления от анкеты.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неточности в форме ответа влияют на скорость обработки заявки и на общее впечатление от кандидата.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выполнении школьных и конкурсных письменных заданий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анкеты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контроля готовой заявки на молодежную программу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мотивирующий ответ на английском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ясного объяснения, почему вы подаёте заявку: хотите развить английский, познакомиться с ребятами из разных городов и попробовать себя в новой среде. Одно точное предложение лучше длинного и расплывчатого текста.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1–2 конкретных факта о себе: участие в школьных проектах, волонтёрстве, спортивной команде или творческом кружке. Такие детали помогают показать, что вы умеете работать с людьми и доводить дело до конца.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ответ тем, что ожидаете от лагеря: улучшить разговорные навыки, научиться teamwork и применить английский в реальной ситуации. Избегайте повторов и слишком сложных конструкций, чтобы текст оставался естественным.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подачи и влияние своевременности на результат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подача оставляет запас времени на исправление ошибок и уточнение документов, поэтому она особенно полезна при заполнении заявок с несколькими обязательными полями.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отправлена форма, тем выше шансы избежать технических проблем и потерять меньше возможностей из-за спешки.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организационной практики подачи заявок на школьные и молодежные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сильных и слабых фраз для анкеты
</a:t>
            </a:r>
            <a:endParaRPr lang="en-US" sz="2553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анкете удачно звучит конкретная формулировка: I have experience in school volunteering. Она показывает реальное участие, а не общее желание быть полезным. Такой ответ выглядит уверенно и помогает организаторам быстро понять ваш профиль.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ослабляет заявку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everything, because it is cool выглядит слишком общей и разговорной. Она не объясняет мотивы, не показывает опыт и не помогает оценить, чем вы можете быть полезны в программе.
</a:t>
            </a:r>
            <a:endParaRPr lang="en-US" sz="15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 перед отправкой формы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список позволяет быстро убедиться, что анкета заполнена полностью и не содержит технических или языковых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сверка данных снижает риск отклонения заявки из-за пропусков, неточностей и несоответствия документов.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заполнению регистрационной формы молодежной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отправки 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рассмотрения заявки организаторами молодежной программы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после одобрения заявки
</a:t>
            </a:r>
            <a:endParaRPr lang="en-US" sz="292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подтверждения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получает список необходимых вещей, правила поведения, расписание и контакты организаторов. Это помогает заранее подготовиться к поездке и избежать недоразумений в день отъезда.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документов родителями
</a:t>
            </a:r>
            <a:pPr algn="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уточняют медицинскую информацию, транспорт, время прибытия и наличие подписанных бумаг. На этом этапе особенно важно сверить все данные с письмом организаторов.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отъездом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подтверждает готовность к поездке и проверяет, что все документы собраны. Для 11 класса это практический пример того, как письменная заявка переходит в реальную организацию участия.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в английской анкете имеет практическое значение
</a:t>
            </a:r>
            <a:endParaRPr lang="en-US" sz="201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контактах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написанный e-mail может лишить участника приглашения, письма с инструкциями или подтверждения регистрации. Даже одна лишняя буква в адресе превращает рабочую коммуникацию в проблему, которую потом приходится срочно исправлять.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Неточность, которая влияет на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анкете ошибочно указана дата рождения или медицинская информация, организаторы могут принять неверное решение о допуске или подготовке. В поездке это уже не формальность, а вопрос корректной регистрации и защиты участника.
</a:t>
            </a:r>
            <a:endParaRPr lang="en-US" sz="13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анкета как реальная практика английского языка в 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для youth camp соединяет лексику о себе, официальную манеру письма, базовую грамматику и точность деталей. Для старшеклассника это не только учебное задание, но и шаг к реальному международному общению.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2026-05-31T18:41:59Z</dcterms:created>
  <dcterms:modified xsi:type="dcterms:W3CDTF">2026-05-31T18:41:59Z</dcterms:modified>
</cp:coreProperties>
</file>