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3363" y="-15625"/>
            <a:ext cx="4148375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без неловкости: как говорить о гендере вежливо и точно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уважительные слова и формы в английском без лишней неловкости.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1217" y="683550"/>
            <a:ext cx="3989866" cy="388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говорить аккуратно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уроке, переписке и письменных работах одно неудачное обращение может звучать старомодно или невежливо. Разберём, как выбирать более нейтральные и современные варианты в английском языке.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области требуют особенно внимательного выбора слов.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нормам современного английского языка и материалам школьного курса.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обращения, местоимения и нейтральная лексика: именно они чаще всего помогают избежать неловкости и проявить уважение.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 рискованные варианты в английском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частые замены, которые помогают сделать речь более нейтральной и уместной в школе и письме.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формы лучше подходят для учебных, официальных и публичных ситуаций, где пол не влияет на 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нейтральной лексике в английском языке.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3369" y="515450"/>
            <a:ext cx="206946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he, she и they в современном английском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подходят he и she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he и she используют, когда пол человека известен и действительно важен для смысла. В таком случае форма помогает точно назвать человека без лишних догадок.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they стало привычным
</a:t>
            </a:r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в единственном числе удобно применять, если пол неизвестен, неважен или если человек сам выбирает это местоимение. Такая форма уже широко используется в речи и письме.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student is late, they should knock before entering. They are my classmate. Эти предложения звучат естественно и уважительно в современном английском.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обращение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имени, предпочтительных местоимениях и степени уместности титула.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44" y="1387800"/>
            <a:ext cx="10046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Титулы и обращения: что важно помнить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используют для мужчины и обычно не вызывает сомнений. Это стандартное обращение в письмах, когда нужно вежливо указать титул.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Ms.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Ms. — самый нейтральный и безопасный вариант для женщины, если семейное положение не нужно подчеркивать. Он хорошо подходит для школы и официальной переписки.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Mrs. и Miss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Mrs. связано с замужеством, а Miss звучит более старомодно. В современной учебной и деловой переписке такие формы выбирают реже.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без титула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возможность, можно использовать имя или полное имя человека. Такой вариант часто звучит естественнее и помогает избежать ошибки в обращении.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нейтральные варианты используются чаще всего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видно не только удобство смысла, но и практичность формы: многие нейтральные варианты короче и проще в повседневном использовании.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 часто звучат легче и выглядят аккуратнее, поэтому их удобно выбирать для уроков, писем и выступлений.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символов в примерах замены, приведённых на слайде.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проекте о профессиях легко сказать salesperson, firefighter или police officer. Такие слова не делят людей по полу и звучат современно. Они помогают описывать работу точно и уважительно, особенно когда важна сама профессия, а не стереотипы о ней.
</a:t>
            </a:r>
            <a:endParaRPr lang="en-US" sz="896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и в городе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людях в целом, удобно использовать person, people, everyone или partner. Эти слова подходят для коротких сообщений и презентаций, где нужно говорить ясно, без лишних предположений о том, кто именно имеется в виду.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семье и близких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у доски или в групповом проекте neutral words помогают звучать естественно: parent, sibling, family members. Такая лексика делает текст менее формальным и при этом сохраняет точность, что особенно важно для ученика.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и на сцене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Гендерно-нейтральные слова о людях и профессиях
</a:t>
            </a:r>
            <a:endParaRPr lang="en-US" sz="3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119" y="-15625"/>
            <a:ext cx="2774563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общего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точный состав семьи не важен, лучше использовать parent или parents. Эти варианты подходят для анкет и коротких описаний, когда не нужно отдельно уточнять мать и отца.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братьях и сёстрах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siblings удобно, когда нужно назвать братьев и сестёр вместе. Оно экономит место в тексте и звучит нейтрально, без акцента на пол каждого человека.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аккуратное перечисление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общего описания подходят family members. Такое выражение помогает говорить о родственниках спокойно и без предположений, особенно в сочинениях, презентациях и ответах на уроке.
</a:t>
            </a:r>
            <a:endParaRPr lang="en-US" sz="1079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родственные отношения без лишних стереотипов
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744757"/>
            <a:ext cx="3812100" cy="21246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стоит заменить в письменной работе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варианты помогают писать по-английски точнее и современнее, особенно в учебных текстах.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слова часто подразумевают «мужскую» или «женскую» норму, а нейтральные формы звучат аккуратнее и подходят для эссе, сообщений и ответов у доски.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современного английского языка; распространённые нейтральные замены в школьной и деловой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стереотипные выражения могут звучать обидно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994800" y="20809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boys will be boys и man up подают поведение как строго «мальчишеское» или «неправильное». Для детей и подростков это может звучать как давление и осуждение.
</a:t>
            </a:r>
            <a:endParaRPr lang="en-US" sz="1076" dirty="0"/>
          </a:p>
        </p:txBody>
      </p:sp>
      <p:sp>
        <p:nvSpPr>
          <p:cNvPr id="10" name="Text 2"/>
          <p:cNvSpPr txBox="1"/>
          <p:nvPr/>
        </p:nvSpPr>
        <p:spPr>
          <a:xfrm>
            <a:off x="99480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не всегда безобидна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сказанное в шутку выражение pink is for girls закрепляет стереотипы о том, что интересы и цвет одежды зависят от пола. В классе такие формулы лучше заменять нейтральными описаниями.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английском безопаснее выбирать слова, которые описывают действие или ситуацию без оценки пола. Такой стиль звучит уважительно, современно и подходит для общения в классе и онлайн.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в обращении допущена ошибка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самокоррекции в устной речи и переписке: коротко, спокойно и без лишних оправданий.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825" y="1850834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6775" y="1850834"/>
            <a:ext cx="318300" cy="254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фразы для урока, чата и объявлений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Ladies and gentlemen лучше говорить Hello everyone или Good morning, class. Такие фразы подходят для начала урока, объявления и короткого публичного выступления.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учителю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Dear sir/madam используйте Dear class, Dear team, Hello или Dear teacher. Эти варианты звучат вежливо и не заставляют угадывать пол адресата.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чат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удобно писать students, everyone или class вместо boys and girls. Так текст выглядит нейтрально и подходит для любого состава группы.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у доски лучше выбирать простые нейтральные обращения и формулы приветствия. Они звучат естественно, не отвлекают внимание и помогают говорить уверенно.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появляются ошибки в теме gender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формальнее ситуация, тем важнее заранее проверить обращения, местоимения и названия профессий.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перепиской и повседневной речью, где ошибки возникают по привычке; нейтральные формулы помогают снизить 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ситуаций использования английского языка в школе.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выбор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просит обращаться к нему через they/them, это нужно принять как обычное правило общения, без лишних вопросов и пояснений.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Alex said they are ready for the presentation. My classmate forgot their notebook. Так показывается уважение к выбору человека в разговоре, сообщении или школьной работе.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правильная грамматика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сохраняются обычные формы: they are, they have, they were. Местоимение звучит естественно и не требует специальных изменений в грамматике.
</a:t>
            </a:r>
            <a:endParaRPr lang="en-US" sz="1278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использовать they, если человек выбирает это местоимение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119" y="-15625"/>
            <a:ext cx="2774563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без лишнего акцента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firefighter, police officer и salesperson помогают говорить о профессии точно и нейтрально. Они звучат современно и подходят для описаний, мини-диалогов и эссе.
</a:t>
            </a:r>
            <a:endParaRPr lang="en-US" sz="1123" dirty="0"/>
          </a:p>
        </p:txBody>
      </p:sp>
      <p:sp>
        <p:nvSpPr>
          <p:cNvPr id="13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 должности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chairman лучше писать chair, потому что так слово не связывает должность с полом. Эта замена особенно полезна в презентациях и официальных ответах.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manpower удобно использовать workforce, а вместо mankind — humankind. Такие варианты точнее передают значение и выглядят аккуратно в письменной работе.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 личные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 человека не важен, можно выбрать actor вместо actress или performer, если нужен совсем нейтральный вариант. Это помогает избежать устаревшего деления по полу.
</a:t>
            </a:r>
            <a:endParaRPr lang="en-US" sz="1180" dirty="0"/>
          </a:p>
        </p:txBody>
      </p:sp>
      <p:sp>
        <p:nvSpPr>
          <p:cNvPr id="16" name="Text 5"/>
          <p:cNvSpPr txBox="1"/>
          <p:nvPr/>
        </p:nvSpPr>
        <p:spPr>
          <a:xfrm>
            <a:off x="6307612" y="2886925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текста и устной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замены особенно полезны в коротких сообщениях, ответах у доски и школьных проектах. Они делают английский язык более современным и уважительным.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безопасных замен для школьных работ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текста перед сдачей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текста полезно быстро проверить слова, связанные с обращениями, местоимениями и стереотипами.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сделать текст вежливее, современнее и безопаснее для любой аудитории, особенно в школьной работе.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 самопроверки учебных текстов по теме gender.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46315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нейтральные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 человека не важен для смысла, лучше брать нейтральные варианты. Так речь становится точнее, короче и не создаёт лишних предположений.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7225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выбор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имя и местоимения, которые человек сам предпочитает. Это простое правило показывает уважение и помогает общаться спокойно в школе, онлайн и в 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8135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 стереотипов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клише и шутки про «мальчиков» и «девочек» лучше не использовать. Они могут задевать людей и делать речь менее современной и менее доброжелательной.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безопасного английского о гендере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точность, нейтральность и уважение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gender английский требует внимательности, но правило простое: если сомневаешься, выбирай нейтральное слово, используй нужное местоимение и говори так, чтобы человеку было спокойно и уважительно.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2026-05-31T14:11:30Z</dcterms:created>
  <dcterms:modified xsi:type="dcterms:W3CDTF">2026-05-31T14:11:30Z</dcterms:modified>
</cp:coreProperties>
</file>