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turn: базовые значения и самые частые примеры
</a:t>
            </a:r>
            <a:endParaRPr lang="en-US" sz="295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помогает говорить о технике, движении и изменениях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означает «поворачивать» или «менять направление», а с частицами получает новые значения. Поэтому его легко встретить в командах, просьбах и инструкциях: turn on the light, turn off your phone, turn down the music.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turn так часто встречается в английской речи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и turn off: включить и выключить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используют, когда нужно включить свет, телевизор, компьютер, колонку или музыку. В коротких школьных фразах это слово часто звучит как просьба начать работу устройства.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 означает выключить устройство, свет или звук. Это очень частое выражение дома и в классе, когда нужно остановить работу техники или сделать тише обстановку.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и off удобно учить вместе, потому что они показывают противоположные действия. Такое сравнение помогает быстрее запомнить смысл и не путать команды в похожих ситуациях.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противоположностей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репликах часто встречаются turn on the projector, turn off the light и turn off the computer. Эти фразы легко связать с реальной обстановкой в классе и дома.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становится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говорят, когда нужно прибавить громкость или усилить звук. Эту фразу часто слышно рядом с колонкой, телевизором или музыкой в телефоне. В разговоре она может означать и повышение уровня, например температуры или интенсивности.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уменьшить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down используют, когда нужно сделать звук тише, снизить температуру или отказаться от предложения. В повседневных ситуациях это очень удобная команда: turn down the music, turn down the heat. Здесь движение идет в сторону уменьшения.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и turn down: громкость и уровень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частица меняет смысл глагола turn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базового значения «поворачивать» к разным фразовым глаголам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into: превратиться в что-то другое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into используют, когда один предмет, объект или состояние становится другим. Это выражение показывает не просто движение, а переход к новому виду, форме или качеству.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into подходит и для описания событий: a quiet day turns into a busy day. Здесь речь не о предмете, а о постепенной смене ситуации, поэтому выражение звучит очень естественно.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пример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turns into ice, когда замерзает. Такой пример помогает увидеть реальное изменение и легко понять смысл выражения, потому что результат можно представить буквально.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пример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значения turn в школьных примерах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по теме phrasal verbs с turn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значения ученики встречают чаще всего в быту, на уроках и в коротких диалогах.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команды для техники и звука. Значения про движение и превращение встречаются реже, но остаются обязательными для понимания.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turn: форма, значение, пример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выражения с turn, их смысл и короткий пример употребления.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меняет смысл полностью, поэтому лучше запоминать выражения парами и сразу в коротком контексте.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phrasal verbs с turn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825437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825437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302325"/>
            <a:ext cx="87954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back и turn around: вернуться и развернуться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51675" y="2328611"/>
            <a:ext cx="40422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back означает повернуть назад или вернуться к исходной точке. Это выражение часто связано с дорогой, когда нужно отменить движение и снова идти в обратную сторону.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1700" y="17769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back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49962" y="2328600"/>
            <a:ext cx="40422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around означает развернуться на месте или изменить направление движения. Обычно речь идет не о возвращении домой, а о быстром повороте без долгого пути назад.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15437" y="17769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around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в бытовых и школьных ситуациях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turn on, turn off, turn up и turn down звучат особенно часто. Они помогают говорить о свете, телевизоре, музыке и других привычных действиях без длинных объяснений.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turn часто появляются в простых просьбах и инструкциях. Поэтому их важно узнавать сразу, чтобы понимать речь учителя, одноклассников и людей вокруг.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прослушивания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turn up the volume и turn down the music помогают регулировать звук во время аудиозаписей. Такие фразы полезны, когда класс слушает диалог или песню.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эти выражения нужны для управления проектором, компьютером, колонками и освещением. Короткие команды вроде turn off your phone или turn on the projector легко понять в реальной ситуации.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правильный turn в предложении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 смыслу действия и подсказкам в контексте: свет, звук, движение или изменение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turn on от turn up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используют, когда прибор начинает работать: свет, телевизор, компьютер или проектор. Это действие запускает устройство, а не меняет уже существующий уровень звука или яркости.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Включить устройство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значит сделать звук, жару или интенсивность сильнее. Здесь что-то уже включено и действует, а мы только прибавляем мощность, громкость или температуру.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Увеличить уровень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можно turn on, а громкость у него turn up. Именно из-за похожего контекста эти выражения часто смешивают, хотя они описывают разные действия.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по смыслу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с turn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урока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реальные статистические данные, а самые заметные трудности, с которыми школьники обычно сталкиваются при изучении turn и его частиц.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похожими формами, поэтому полезно учить выражения парами и всегда проверять смысл по контексту.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модель: глагол + частица + объект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действие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сначала определяют, что именно делает человек или что происходит с предметом. Затем выбирают нужную частицу turn: on, off, up, down, back, around или into.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объект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выражения есть существительное, оно обычно стоит после частицы: turn on the light, turn off the computer, turn down the radio. Такая модель звучит естественно и понятно.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 середине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 уже известен, его можно заменить местоимением: turn it on, turn them off, turn it up. Местоимение ставится между turn и частицей, а не в конце.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104" y="1340425"/>
            <a:ext cx="4011791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варианты с местоимениями
</a:t>
            </a:r>
            <a:endParaRPr lang="en-US" sz="2562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phrasal verbs с turn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местоимение должно стоять в предложении, а где форма нарушает правило.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заменён местоимением, оно ставится между глаголом и частицей; в конце местоимение не употребляется.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значения turn в английском языке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день — в шумный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день кажется спокойным и предсказуемым, но потом расписание меняется, и всё становится очень занятым. В английском это удобно описать через turn into: a quiet day turns into a busy day, когда ситуация постепенно меняет свой характер.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вместо скуки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вечер может неожиданно превратиться в весёлую историю, если появится интересное событие или новая идея. Выражение a boring day turns into an exciting adventure помогает показать, что turn into подходит и для образных изменений.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Проблема, которая растёт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трудность иногда быстро становится серьёзной, если вовремя не заметить её первые признаки. Фраза a problem turns into a disaster показывает, как английский язык передаёт постепенное ухудшение без длинного объяснения и 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в разных жизненных ситуациях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группировка по теме урока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встречаются в разных местах, но выбор выражения зависит от ситуации: дома, в классе или во время движения по улице.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дорога дают больше примеров, а школа помогает закрепить команды и инструкции в коротких репликах.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из семи фразовых глаголов помогает быстро вспомнить значение по контексту и не путать похожие формы на уроке и в речи.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выражений удобно учить как смысловые пары и противопоставления.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короткие упражнения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Дайте предложения с пропусками: turn __ the light, turn __ the music, turn __ the phone. Ученик выбирает нужную частицу без перевода, только по смыслу ситуации.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частицу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задания, где нужно решить, что подходит: включить устройство, прибавить громкость, вернуться назад или развернуться. Такой формат проверяет понимание, а не запоминание отдельных слов.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по контексту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стоит тренировать turn on и turn up, turn back и turn around. Короткие контрастные примеры помогают увидеть разницу между включением, усилением, возвращением и разворотом.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похожие пары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учащиеся сами составят 1–2 предложения про класс, дом или дорогу. Это показывает, могут ли они применить turn в живой речи, а не только выбрать вариант.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короткие ответы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 давать перевод рядом с заданием. Тогда сразу видно, понимает ли ученик значение выражения в контексте и умеет ли выбрать правильную частицу.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без подсказок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turn значение меняется вместе с частицей, поэтому важнее всего смотреть на контекст. On, off, up, down, into, back и around образуют удобные пары для запоминания и правильного употребления.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phrasal verbs с turn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2026-05-31T00:15:35Z</dcterms:created>
  <dcterms:modified xsi:type="dcterms:W3CDTF">2026-05-31T00:15:35Z</dcterms:modified>
</cp:coreProperties>
</file>