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живопись и живописная музыка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цвет создают образы по-разному, но говорят на одном языке чувств.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и живопись близки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искусства обращаются не только к разуму, но и к чувствам. В них есть ритм, повтор, пауза, контраст и целостность, поэтому природа, праздник, тишина или тревога легко узнаются и глазами, и на слух.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живопись — это картины, в которых цвет, линия и композиция вызывают ощущение звучания, ритма или внутреннего движения.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работах важны повтор форм, контрастные или мягкие переходы, а также общее настроение, будто картина «звучит» без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— абстрактные произведения Василия Кандинского, где цвет и линия напоминают музыкальные интонации и ритмы.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музыкальная живопись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02315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069990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69990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живописная музыка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передавать море, лес, дождь, рассвет или дорогу так, что слушатель словно видит картину перед собой.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вроде «Утро», «Море», «Дождь», «Карнавал» или «Времена года» сразу настраивают на зрительный образ.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Пьесы-образы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Живописная музыка словно рисует звуком: она не описывает словами, а создает у слушателя яркое впечатление сцены.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живопись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инструментов, темп, громкость и мелодия помогают создать ощущение света, пространства, движения и настроения.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важно не только услышать мелодию, но и представить цвет, фактуру, смену состояний и направление движения.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картина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средства выразительности в двух искусствах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похожие художественные приемы работают в музыке и живописи.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цвет по-разному, но одинаково помогают организовать образ, передать настроение и сделать произведение цельным.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средств выразительности музыки и живописи, используемых в школьном курсе искусств.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явления чаще всего объединяют музыку и живопись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художники и композиторы обращаются к тем впечатлениям, которые легко узнать в жизни и природе.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 — самые сильные источники образов, а сказка и праздник дополняют их яркими деталями.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«Музыкальная живопись и живописная музыка».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и звук цвета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был уверен, что цвет способен вызывать почти музыкальное впечатление. Поэтому его абстрактные полотна часто строятся как импровизация: свободно, смело и с ощущением движения. Яркие пятна и линии помогают увидеть не предмет, а настроение.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Картина, которая звучит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названия картин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нередко называл работы «Композиция» или «Импровизация», словно писал не красками, а звуками. Такие названия подсказывают, что картина устроена по законам ритма, смены и контраста, как музыкальное произведение.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цвет не просто украшает изображение, а ведет взгляд по холсту, как мелодия ведет слух. Именно поэтому абстрактные работы Кандинского так хорошо подходят для темы о связи музыки и живописи.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 мелодия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Синестезия помогает понять, почему звук иногда кажется цветным, а цвет — почти слышимым. Это редкое явление изучают в психологии и искусстве.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синестезии в психологии и искусствознании; справочные материалы по теме.
</a:t>
            </a:r>
            <a:endParaRPr lang="en-US" sz="1061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ощущений могут возникать одновременно и связываться в одном впечатлении.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в музыке и живописи
</a:t>
            </a:r>
            <a:endParaRPr lang="en-US" sz="310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от впечатления к художественному образу в двух видах искусства.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общий источник вдохновения
</a:t>
            </a:r>
            <a:endParaRPr lang="en-US" sz="3094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свет, тишина и первые движения дня легко превращаются в спокойные мелодии и светлые пейзажи.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рассвет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Капли, блеск и непрерывное движение вдохновляют композиторов на переливы звуков, а художников — на игру отражений и линий.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вода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поле, море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пространство и смена состояний природы помогают создавать картины глубины, воздуха и движения в музыке и живописи.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контрасты, напряжение и затемнение дают особенно выразительные образы — от тревожных звуков до драматичных цветовых решений.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вечер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названия в живописи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помогает увидеть картину как звучащую форму: «Фуга» или «Рапсодия» подсказывают, что важны не сюжетные детали, а развитие, повтор и смена впечатлений.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названия связывают живопись с музыкальным мышлением. Зритель начинает искать в изображении ритм, паузы, напряжение, контрасты и внутреннее движение, как в звучащем произведении.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в названиях не случайны: они помогают настроить восприятие. Картина начинает восприниматься не только глазами, но и как эмоциональный отклик, похожий на мелодию.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это заметно у абстрактных работ, где нет привычных предметов. Тогда цвет, линия и пятно становятся главными «голосами» картины и создают ощущение музыки без слов.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«рисовать» воду, небо, ветер или движение людей без слов. Для этого композиторы выбирают особый темп, тембр, громкость и плавные или резкие интонации.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«Игра воды», «Море» и «Картинки с выставки» особенно важны смена звучания и ощущение пространства. Слушатель словно видит блеск, волны, шаги или смену сцен.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Живописность в музыке возникает тогда, когда звуки вызывают яркий зрительный образ. Это делает прослушивание похожим на наблюдение картины, только изображение создаётся не красками, а звучанием.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Живописные образы в музыке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сходных средств выразительности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особенно легко заметить в школьных примерах: они показывают, что разные искусства по-разному организуют внимание зрителя и слушателя.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связи у ритма и формы: они создают порядок. Цвет и тембр тоже близки, потому что вместе формируют настроение.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«Музыкальная живопись и живописная музыка»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75" y="3278360"/>
            <a:ext cx="4105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традиция музыкально-живописных образов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часто чувствуется лиричность, плавность и ясное настроение. Эти качества легко сопоставить с живописным пейзажем или сценой, где важны свет и душевное состояние.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картины передают народные праздники, сказочные сюжеты и яркие цвета. Такие образы словно звучат широко и торжественно, как праздничная музыка.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Васнецов и Б. Кустодиев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особенно близок теме соединения искусства и звука. Его абстрактные работы показывают, что цвет, линия и движение могут восприниматься почти как музыка.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Левитана часто построены на тишине, воздухе и тонких оттенках. Они напоминают спокойную мелодию, где важны не резкие события, а настроение и свет.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Левитан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пейзаже почти нет резких переходов. Линии мягкие, формы спокойные, а взгляд медленно движется по картине, как по плавной мелодии.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линии и спокойный ритм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Приглушённые краски, лёгкие тени и ровный свет создают ощущение тишины. Такой пейзаж напоминает музыку, в которой слышны спокойствие, воздух и пространство.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свет в лирическом пейзаже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звучит тихо и плавно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73997"/>
            <a:ext cx="4684800" cy="1949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где особенно заметны музыкально-живописные образы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примеры из музыки и живописи, где образ создаётся особенно наглядно через цвет, ритм, движение и настроение.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 общеизвестные произведения искусства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один художественный образ создаётся разными средствами: в музыке — звуком, в живописи — цветом и формой.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встречаются в музыке и живописи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искусстве часто усиливаются через контрасты: спокойные и тревожные состояния особенно заметны рядом с яркими или приглушёнными красками и разным темпом.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спокойствие и радость, потому что их легче передать в картине и музыке. Тревога тоже распространена, так как хорошо выражается контрастом.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примерам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музыкальную живопись от живописной музыки
</a:t>
            </a:r>
            <a:endParaRPr lang="en-US" sz="215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от чего начинается образ и чем он выражается в каждом виде искусства.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06959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069990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16430"/>
            <a:ext cx="464400" cy="37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сегодня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музыки и живописи учит искать не только сюжет, но и настроение, ритм, свет, паузы и оттенки. Это развивает наблюдательность и точность восприятия.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Внимательнее замечать детали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 анимации музыка и изображение работают вместе. Если замечать их связь, легче понять, как создаются напряжение, радость, ожидание или сказочная атмосфера.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кино и мультфильмы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видов искусства даёт удобные слова для обсуждения: ритм, контраст, тембр, композиция, движение. Это помогает ясно объяснять своё мнение и впечатления.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об искусстве точнее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связывает звук с цветом или линию с мелодией, он учится мыслить образами. Это помогает лучше понимать произведения искусства и выражать свои впечатления.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образное мышление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играх, рекламе и роликах звук поддерживает изображение и усиливает впечатление. Такое наблюдение помогает осознанно воспринимать визуальные и звуковые образы вокруг.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Считывать смысл в современных медиа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живопись по-разному, но очень похоже передают чувства, движение и настроение. Если научиться замечать ритм, цвет и композицию, искусство становится понятнее и интереснее.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искусства — один язык образов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2026-05-24T23:22:10Z</dcterms:created>
  <dcterms:modified xsi:type="dcterms:W3CDTF">2026-05-24T23:22:10Z</dcterms:modified>
</cp:coreProperties>
</file>