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истории русского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создаёт новые слова и меняет старые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словообразование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видеть строение слова, правильно писать его и понимать незнакомые слова. Оно показывает, как язык откликается на новые предметы, занятия и явления, появляющиеся в жизни общества.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слов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часть добавляется перед корнем и уточняет или меняет значение слова. Так образуются формы вроде переписать, прочитать, заходить и переделать.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часто образует названия людей, предметов, признаков и действий. Примеры: лесник, ученик, ходьба, книжка.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меняется одновременно с помощью приставки и суффикса. Так создаются слова по-морски, подземный, беззвучный, в которых важны оба элемента.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соединяются в одно слово, если нужно точно назвать новый предмет или явление. Примеры: пароход, водопровод, снегопад, земледелие.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другую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сохраняет форму, но начинает выполнять новую грамматическую роль. Например, больной может быть прилагательным и существительным, а столовая — названием помещения.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активность способов словообразования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точный подсчёт, а общую историческую динамику развития словообразования в русском 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усиливается роль новых моделей, особенно аббревиации, сложных слов и заимствований, связанных с техникой и современной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русского словообразования; точные количественные данные не приводятся.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период и первые продуктивные модели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—ник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часто называл человека по занятию, принадлежности или роли. Поэтому появлялись слова ученик, работник, защитник, понятные и удобные для повседневной речи.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помогал образовывать отвлечённые существительные, связанные с качеством, состоянием или общностью. Примеры: княжество, братство, богатство — слова с более широким значением.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—тель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этого суффикса называли того, кто выполняет действие или связан с ним. Так возникали слова учитель, строитель, писатель, подчёркивающие деятельность человека.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—ьба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часто обозначал действие или процесс и был особенно заметен в древней книжной речи. Слово ходьба показывает, как движение получало собственное имя.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изменение значения слова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помогает уточнить значение слова. Она может обозначать начало действия, его завершённость, повтор, направление или приближение к чему-либо.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Пере- и про-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показывают повторность, изменение или результат действия. Поэтому пишем переписать, переделать, прочитать, где значение основы становится точнее и выразительнее.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За- и вы-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за- и вы- нередко связаны с направлением движения или началом действия. Слова заходить, выбежать, заговорить передают смену состояния или перемещение.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 и при-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могут добавлять оттенок краткости, приближения или мягкого начала действия. В словах походить, прийти, прилететь смысл основы становится более конкретным.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Раз- и без-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раз- часто связана с разделением, усилением или распределением действия, а без- — с отсутствием признака. Так образуются разложить, разбить, беззвучный, бесполезный.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 разные исторические периоды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суффиксы были особенно продуктивны в разные эпохи и какие значения они передавали.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менялись вместе с потребностями общества: сначала важны были названия людей и действий, затем — отвлечённые понятия, а сегодня — разговорные и уменьшительные оттенки.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русского словообразования и школьным примерам.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771608"/>
            <a:ext cx="751200" cy="66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и появление сложных слов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помогают точно назвать предмет или явление, соединяя две основы в одно понятное слово. Так устроены водопровод, пароход и земледелие.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 техническая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там, где нужен точный термин. В науке, технике и школьных предметах сложение основ позволяет быстро создавать ясные и ёмкие названия.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могут передавать явления природы и сезонные признаки. Листопад и снегопад звучат образно и при этом очень точно называют знакомые процессы.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языке появляется 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новая лексика проходит путь от необходимости до закрепления в речи.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 их освоение в русском языке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другие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привычные слова пришли в русский язык из других языков, а потом стали полностью своими. Примеры: театр, тетрадь, карандаш, школа, автобус, компьютер.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производные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Освоенное слово становится основой для новых образований. Поэтому появляются театральный, автобусный, карандашик, а язык получает удобные и понятные формы.
</a:t>
            </a:r>
            <a:endParaRPr lang="en-US" sz="1105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освоения заимствованные слова начинают подчиняться русской грамматике и орфографии. Они изменяются по падежам, числам и могут образовывать новые формы.
</a:t>
            </a:r>
            <a:endParaRPr lang="en-US" sz="1104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контакты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отражают культурные связи, обмен знаниями и развитие общества. Когда появляется новый предмет или явление, язык часто принимает вместе с ним и новое слово.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9722" y="1721425"/>
            <a:ext cx="640238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 церковнославянского происхождения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Церковнославянские слова придавали речи особую возвышенность и строгость. Поэтому в книгах и богослужебных текстах закрепились формы вроде благодать, возлюбить, пречистый, заметно отличающиеся по стилю от разговорных слов.
</a:t>
            </a:r>
            <a:endParaRPr lang="en-US" sz="1493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письменной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лексики особенно хорошо сохранился в старых рукописях, летописях и религиозных книгах. Там он помогал создавать высокий, торжественный тон и подчёркивал важность описываемых событий и образов.
</a:t>
            </a:r>
            <a:endParaRPr lang="en-US" sz="1459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церковнославянизмы вошли в устойчивые сочетания и стали частью литературного языка. Даже когда их религиозный смысл ослаб, они сохранили оттенок книжности, торжественности или особой выразительности.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новых слов в истории русского языка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работали не одинаково: одни пополняли лексику в быту, другие — в науке, культуре и технике.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пополнения словаря — собственные словообразовательные модели русского языка; заимствования и кальки особенно заметны в периоды культурных контактов.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исторической грамматики русского языка; диаграмма отражает качественную тенденцию, без точных статистических подсчётов.
</a:t>
            </a:r>
            <a:endParaRPr lang="en-US" sz="9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изменения значения слова «город»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обозначало укреплённое место, ограду или защищённое поселение. Его значение было связано прежде всего с безопасностью и обороной.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поселений слово стало обозначать саму территорию, где жили люди и находились постройки. Значение становилось шире и менее конкретным.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город — это крупный населённый пункт с развитой инфраструктурой. Форма слова сохранилась, но смысл изменился вместе с жизнью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новые слова появились в науке, школе и профессиях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преподавание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школы требовало слов для новых ролей и процессов. Так закрепились учитель, преподаватель, исследователь, а также названия учебных предметов и действий, связанных с обучением и проверкой знаний.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особенно нужны точные и понятные обозначения. Поэтому широко использовались суффиксы -ость, -ие, -тель, а также сложение основ, позволяющее назвать явление или процесс без длинного описания.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ремёсел и техники язык быстро пополнялся словами для новых предметов и операций: чертёж, электричество, водопровод. Такие названия помогали точно различать устройства, материалы и действия.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людей по профессии или занятию особенно продуктивными были суффиксы -тель, -ник, -щик. Они легко создавали названия лиц, связанных с определённым делом или навыком.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должны были быть не только понятными, но и удобными в употреблении. Поэтому закреплялись модели, которые позволяли быстро создавать короткие и ясные названия для новых реалий.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1796"/>
            <a:ext cx="3604200" cy="19399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Продуктивные модели словообразования с примерами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модели помогают создавать слова с разным значением и строением.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модели уточняют значение, другие называют предметы и людей, а переход в другую часть речи показывает, что новое слово может возникать без изменения основы.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примеры общеупотребительны и соответствуют основным словообразовательным моделям.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словообразование звучит в разговорной речи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650374"/>
            <a:ext cx="3547938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общении часто появляются слова с оттенком маленького размера или мягкости: домик, книжечка, ручка. Они делают речь более тёплой и личной.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охотно использует слова с оценкой или непринуждённым оттенком. Такие формы звучат естественно в беседе и часто встречаются в художественных диалогах.
</a:t>
            </a:r>
            <a:endParaRPr lang="en-US" sz="1111" dirty="0"/>
          </a:p>
        </p:txBody>
      </p:sp>
      <p:sp>
        <p:nvSpPr>
          <p:cNvPr id="14" name="Text 4"/>
          <p:cNvSpPr txBox="1"/>
          <p:nvPr/>
        </p:nvSpPr>
        <p:spPr>
          <a:xfrm>
            <a:off x="847544" y="3856589"/>
            <a:ext cx="3542791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контекстом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суффикс может звучать по-разному в зависимости от ситуации. В речи он способен передавать нежность, шутку, иронию или просто бытовую привычность.
</a:t>
            </a:r>
            <a:endParaRPr lang="en-US" sz="1140" dirty="0"/>
          </a:p>
        </p:txBody>
      </p:sp>
      <p:sp>
        <p:nvSpPr>
          <p:cNvPr id="15" name="Text 5"/>
          <p:cNvSpPr txBox="1"/>
          <p:nvPr/>
        </p:nvSpPr>
        <p:spPr>
          <a:xfrm>
            <a:off x="4820210" y="1650374"/>
            <a:ext cx="355308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выражают доброе отношение к человеку или предмету. Слова вроде девчонка, ребята, мамочка помогают передать симпатию, дружелюбие и эмоциональную близость.
</a:t>
            </a:r>
            <a:endParaRPr lang="en-US" sz="1111" dirty="0"/>
          </a:p>
        </p:txBody>
      </p:sp>
      <p:sp>
        <p:nvSpPr>
          <p:cNvPr id="16" name="Text 6"/>
          <p:cNvSpPr txBox="1"/>
          <p:nvPr/>
        </p:nvSpPr>
        <p:spPr>
          <a:xfrm>
            <a:off x="4819855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разговорные слова коротки и легко произносятся, поэтому быстро приживаются в повседневной речи. Это помогает говорить живо, просто и без лишней официальности.
</a:t>
            </a:r>
            <a:endParaRPr lang="en-US" sz="11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старой модели рождается 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словообразовательный образец остаётся продуктивным и помогает создавать новые слова для меняющейся жизни.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словообразования особенно заметны сегодня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 особенно быстро пополняется словами, связанными с учёбой, цифровыми сервисами и повседневной коммуникацией.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наиболее заметны способы, которые позволяют быстро и удобно называть новые явления; особенно активно работают сокращения, сложение и заимствования.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школьным примерам и наблюдениям за неологизмами; показатели на диаграмме относительные, без точных статистических подсчётов.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историю словообразования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слова помогает видеть приставку, корень и суффикс. Когда структура слова ясна, легче объяснить написание и не путать похожие формы.
</a:t>
            </a:r>
            <a:endParaRPr lang="en-US" sz="145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словообразования показывает связи между словами одной семьи. Благодаря этому ученик лучше понимает, почему берёза, берёзка и берёзовый связаны общим корнем.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незнакомых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основные модели, можно догадаться о значении нового слова по его частям. Это особенно полезно при чтении текстов, где встречаются незнакомые или книжные слова.
</a:t>
            </a:r>
            <a:endParaRPr lang="en-US" sz="135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эпох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 новые слова помогают увидеть, как менялась жизнь людей. Так школьник замечает, что язык сохраняет древние элементы, но одновременно приспосабливается к современности.
</a:t>
            </a:r>
            <a:endParaRPr lang="en-US" sz="13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соединяет прошлое и настоящее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словообразования показывает, как русский язык сохраняет старые основы и одновременно создаёт новые слова для жизни каждого времени. В этом его сила, гибкость и богатство.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2026-05-28T14:37:25Z</dcterms:created>
  <dcterms:modified xsi:type="dcterms:W3CDTF">2026-05-28T14:37:25Z</dcterms:modified>
</cp:coreProperties>
</file>