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людей
</a:t>
            </a:r>
            <a:endParaRPr lang="en-US" sz="2650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труд, техника и знания создают жизнь общества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хозяйство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 природные условия влияют на занятия людей, размещение отраслей и развитие территорий. По карте можно понять, почему одни районы специализируются на сельском хозяйстве, а другие — на промышленности, транспорте и услугах.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главные стадии хозяйственной деятельности
</a:t>
            </a:r>
            <a:endParaRPr lang="en-US" sz="191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стадии создаются товары и услуги. Люди используют сырьё, оборудование, знания и труд, чтобы получить то, что нужно обществу для жизни, работы и отдыха.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решается, кому и в каком количестве достанутся созданные блага. Распределение связано с заработной платой, снабжением, государственными услугами и потребностями разных групп населения.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и покупатели соединяются через торговлю. В обмене участвуют магазины, рынки, транспорт и цифровые сервисы, которые помогают передавать товары от места изготовления к потребителю.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цикл использование продуктов, энергии и услуг в повседневной жизни. Потребление показывает, зачем вообще работает хозяйство: чтобы удовлетворять потребности людей и 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ресурса к готовому товару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продукта от природного сырья до использования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как люди получают продукты питания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даёт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обеспечивает людей зерном, овощами, фруктами, молоком, мясом, яйцами и другими продуктами. Без него невозможно ежедневное питание и работа пищевой промышленности.
</a:t>
            </a:r>
            <a:endParaRPr lang="en-US" sz="1385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надои связаны с климатом, качеством почв, наличием воды и уходом за растениями и животными. Поэтому в разных районах хозяйство развивается по-разному.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отрасли работают фермеры, агрономы, механизаторы, зоотехники и ветеринары. Каждый из них отвечает за свою часть общего дела: выращивание, уход, технику или здоровье животных.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теплицы, фермы и уборка урожая хорошо показывают труд сельских работников. Здесь особенно заметно, как соединяются знания, техника и ежедневная забота о результате.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занятости населения
</a:t>
            </a:r>
            <a:endParaRPr lang="en-US" sz="277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сферы обычно дают работу большинству людей и какие отрасли занимают меньше места в экономике.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занятости смещается к услугам по мере развития экономики, а доля сельского хозяйства обычно уменьшается.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688" y="980451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387" y="980451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98" y="100488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9528" y="2849996"/>
            <a:ext cx="847200" cy="67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8164" y="2849996"/>
            <a:ext cx="847200" cy="677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её значение для общества
</a:t>
            </a:r>
            <a:endParaRPr lang="en-US" sz="2398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работы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Заводам и фабрикам нужны электричество, топливо и надёжное оборудование. Энергия позволяет запускать станки, освещать помещения и поддерживать непрерывный выпуск продукции.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сырьё в готовые изделия: металл, бумагу, ткань, одежду, топливо и строительные материалы. Без этого не было бы большинства привычных вещей вокруг нас.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отраслями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зависят от транспорта, который доставляет сырьё и вывозит готовую продукцию. Поэтому промышленность тесно связана с дорогами, складами и логистикой.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 специалисты
</a:t>
            </a:r>
            <a:pPr algn="ctr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производстве работают инженеры, рабочие, технологи, механики и контролёры качества. Каждый специалист выполняет свою задачу, чтобы продукция была безопасной и полезной.
</a:t>
            </a:r>
            <a:endParaRPr lang="en-US" sz="1349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предприятий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часто строят рядом с сырьём, источниками энергии, крупными дорогами и городами. Так легче обеспечивать производство людьми, материалами и рынком сбыта.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54851"/>
            <a:ext cx="4646100" cy="22068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занимается каждая отрасль и какую роль она играет в жизни людей и других сфер экономики.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хозяйства и их продукция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отрасли связаны между собой: одни дают сырьё, другие производят товары, третьи доставляют и обслуживают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связь: как территория становится связанной
</a:t>
            </a:r>
            <a:endParaRPr lang="en-US" sz="1821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людей и 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доставлять сырьё, товары и пассажиров туда, где они нужны. Благодаря ему продукты попадают в магазины, а люди добираются до школы, работы и домой.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соединяет людей на расстоянии через телефон, интернет, телевидение и почту. Она нужна для общения, учёбы, работы и быстрого обмена новостями.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отвозит учеников в школу, поезд и грузовик перевозят товары, а смартфон помогает связаться с родственниками. Даже дистанционное обучение невозможно без связи.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развиты дороги, сети связи и транспорт, тем теснее связаны между собой районы страны. Это делает хозяйство более удобным и организованным.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диаграммы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различия в хозяйственной деятельности
</a:t>
            </a:r>
            <a:endParaRPr lang="en-US" sz="190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 отличаются не только набором отраслей, но и числом рабочих мест, плотностью населения и развитием социальной инфраструктуры.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 сильнее связано с природой сельское хозяйство, а в городе сосредоточены разнообразные услуги, транспорт и промышленность.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и профессии в современной экономике
</a:t>
            </a:r>
            <a:endParaRPr lang="en-US" sz="1846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делает своё дело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позволяет людям сосредоточиться на одной части работы и выполнять её быстрее и точнее. Благодаря этому изделия, услуги и информация создаются без лишних потерь времени и сил.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готовому продукту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добывает сырьё, другой перерабатывает его, третий доставляет и продаёт товар. Такая цепочка объединяет разные профессии и делает хозяйство более устойчивым и удобным для общества.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разные специалисты
</a:t>
            </a:r>
            <a:pPr algn="ctr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Современной экономике важны не только рабочие и водители, но и инженеры, врачи, учителя, строители, продавцы и специалисты по компьютерам. Без их совместной работы невозможны производство, обучение и обслуживание людей.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меняет жизнь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овладевает своим делом, он помогает не только себе, но и другим. Качественный труд улучшает товары, услуги и условия жизни, а также влияет на развитие целых территорий.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семья участвует в хозяйственной жизни
</a:t>
            </a:r>
            <a:endParaRPr lang="en-US" sz="241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семейный доход превращается в покупки, обязательные платежи и новые решения о расходах.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потребления различают личное, семейное и общественное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понять, кто пользуется товарами и услугами и почему важно выбирать их обдуманно, без лишних расходов и ненужных покупок.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 и 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школьному курсу географии; условные значения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хозяйственная деятельность влияет на природу
</a:t>
            </a:r>
            <a:endParaRPr lang="en-US" sz="200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ущерб возникает там, где производство и транспорт работают без экологических ограничений. Поэтому важны очистка выбросов и стоков, переработка отходов и экономия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последствия взаимосвязаны: чем выше нагрузка на природу, тем больше нужны меры защиты и контроля. Снижение вреда возможно при ответственном производстве и бережном потреблении.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хозяйстве: как меняется труд людей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Склад, где работают роботы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современном складе человек всё чаще управляет процессом, а не переносит грузы вручную. Роботы сортируют товары, а компьютер помогает быстро находить нужную коробку и отправлять заказ без задержек.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один клик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Онлайн-магазин и банковское приложение изменили привычный поход за покупками. Теперь человек может выбрать товар, оплатить его и оформить доставку, не выходя из дома, а курьер привезёт заказ по адресу.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 без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покупатель сам сканирует товары и оплачивает их на кассе самообслуживания. Такая технология экономит время, а сотрудники могут больше внимания уделять выкладке товаров и помощи посетителям.
</a:t>
            </a:r>
            <a:endParaRPr lang="en-US" sz="13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отрасль полезна для общества, но работает в своих условиях и имеет ограничения.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трудности разных отраслей хозяйства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отраслей разные задачи: одни обеспечивают еду, другие — вещи, третьи — удобство жизни. Сильные стороны каждой отрасли дополняются своими ограничениями.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541" y="1344389"/>
            <a:ext cx="518700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22" y="4118196"/>
            <a:ext cx="583538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Налоги, бюджет и общественные услуги
</a:t>
            </a:r>
            <a:endParaRPr lang="en-US" sz="2784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доходов людей и предприятий поступает в бюджеты через налоги. Эти средства собираются для решения общих задач, которые невозможно эффективно оплачивать отдельно каждой семье.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бюджета финансируются школы, детские сады и другие учебные учреждения. Это помогает всем детям получать знания, а обществу — готовить будущих специалистов.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поддерживает больницы, поликлиники и службы помощи. Благодаря этому жители территории могут получать лечение, профилактику болезней и необходимую медицинскую поддержку.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направляются на дороги, транспорт, благоустройство и работу учреждений. Такие расходы делают жизнь удобнее и обеспечивают нормальное движение людей и товаров.
</a:t>
            </a:r>
            <a:endParaRPr lang="en-US" sz="13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семейного бюджета; условные доли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расходы семьи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траты зависят от числа людей, их возраста и образа жизни. Поэтому один и тот же набор расходов в разных семьях может распределяться по-разному.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обязательные статьи бюджета, а резерв на непредвиденные расходы делает семью более устойчивой. Планирование помогает избегать лишних долгов.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труда и ответственное поведение человека
</a:t>
            </a:r>
            <a:endParaRPr lang="en-US" sz="1938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труда начинается с умения соблюдать режим, выполнять задания вовремя и держать рабочее место в порядке. Это помогает не терять время и добиваться более качественного результата.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правил безопасности защищает человека и окружающих. Аккуратное обращение с инструментами, техникой и материалами предотвращает травмы, поломки и лишние потери.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чужому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ценит работу других людей, не портит вещи и бережно относится к общему имуществу. Такое поведение делает коллективную работу более спокойной и эффективной.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 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старается работать добросовестно, он меньше ошибается и не расходует материалы зря. Это важно не только в профессии, но и в обычной жизни, дома и в школе.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соединяет людей, природу и технологии
</a:t>
            </a:r>
            <a:endParaRPr lang="en-US" sz="1816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обеспечивает людей товарами, услугами и работой, связывая природные ресурсы, труд, знания и технику. От разумного потребления и бережного отношения к природе зависит её будущее.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2026-06-02T14:19:59Z</dcterms:created>
  <dcterms:modified xsi:type="dcterms:W3CDTF">2026-06-02T14:19:59Z</dcterms:modified>
</cp:coreProperties>
</file>