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прилагательные превращаются в существительные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 в английском языке: nouns from adjectives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в 9 классе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 помогает быстрее понимать текст, угадывать значение незнакомых слов и точнее писать по-английски. Одно прилагательное часто даёт сразу несколько полезных существительных, которые регулярно встречаются в заданиях.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существительное, образованное от прилагательного
</a:t>
            </a:r>
            <a:endParaRPr lang="en-US" sz="2215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часть речи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слово называет не предмет, а качество, состояние или абстрактное понятие. При этом основа обычно остаётся узнаваемой, а суффикс помогает перейти от прилагательного к существительному.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6369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становится отвлечённым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новые слова обозначают то, что нельзя увидеть или потрогать напрямую: безопасность, доброту, тьму, силу. Именно поэтому они особенно полезны в описаниях и рассуждениях.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820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знакомых пар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safe — safety, dark — darkness и strong — strength показывают, как из прилагательного получается существительное. Связь между словами остаётся заметной, даже если написание немного меняется.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81753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чтения и письма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узнавать такие формы помогает быстрее понимать тексты и строить более точные высказывания. Это важный навык для чтения, перевода, тестов и письменных заданий в 9 классе.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1959333"/>
            <a:ext cx="4821300" cy="16661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суффиксы помогают распознавать значение нового существительного по знакомому прилагательному.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суффикса есть типичное значение, поэтому по нему часто можно предположить смысл слова.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суффиксы и их значения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лексика по теме word formation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-ness: самый частый в школьной лексике
</a:t>
            </a:r>
            <a:endParaRPr lang="en-US" sz="2669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47974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и заметный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-ness часто присоединяется к прилагательным почти без изменения основы. Поэтому слова sadness, kindness и darkness легко узнаются и хорошо запоминаются.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255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Означает качество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существительные называют качество человека, предмета или явления: доброту, грусть, темноту, усталость. Они помогают говорить не только о признаке, но и о его сущности.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0496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 повседневной речи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встречаются в текстах о характере, эмоциях и описаниях окружающего мира. Именно поэтому -ness особенно полезен для школьной лексики и чтения.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16812" y="1278134"/>
            <a:ext cx="189510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Удобен для запоминания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прилагательное уже известно, часто достаточно добавить -ness, чтобы понять новое слово. Но написание основы всё равно нужно проверять, чтобы не допустить ошибки.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относительную распространённость моделей в учебной лексике. На уроках чаще всего встречаются слова с -ness и -ity, а -th и -dom обычно требуют отдельного запоминания.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оценка по учебной лексике 9 класса, без привязки к статистике корпуса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суффиксы встречаются чаще всего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частотность, тем важнее модель для чтения и словарной работы. Самый полезный для старта суффикс — -ness.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30400" y="1205475"/>
            <a:ext cx="315225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762" y="3061600"/>
            <a:ext cx="425700" cy="37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4131" y="3040650"/>
            <a:ext cx="367763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-ity и изменения в написании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основы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добавлении -ity основа слова нередко меняется: possible — possibility, active — activity. Конечная буква -e часто исчезает, а написание становится менее очевидным.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-ity чаще звучат более книжно и официально, чем простые разговорные варианты. Они особенно полезны в текстах о науке, здоровье, технологиях и общественной жизни.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проверять орфографию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просто добавить суффикс к любой основе. Иногда меняется не только окончание, но и ударение, поэтому такие слова лучше учить в готовых парах.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active — activity, popular — popularity и possible — possibility показывают типичную модель. Зная прилагательное, можно быстрее понять значение нового существительного.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образования существительного от прилагательного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со word formation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5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-ence и -ance в формальной лексике
</a:t>
            </a:r>
            <a:endParaRPr lang="en-US" sz="2575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85801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Официальное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суффиксы помогают образовать существительные, которые часто звучат более формально, чем разговорные варианты. Поэтому они нередко встречаются в учебных текстах и заданиях на понимание.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59165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качеством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difference, importance и patience называют качество, состояние или важный признак. Значение обычно остаётся связанным с исходным прилагательным, но форма становится более абстрактной.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32821" y="2180525"/>
            <a:ext cx="172242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учебные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особенно полезны в текстах о правилах, здоровье, поведении и науке. Они помогают говорить не только о действии, но и о его свойствах и последствиях.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06468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запоминать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-ence и -ance нет одного универсального правила для всех слов, поэтому важно учить готовые примеры. Это снижает риск ошибки при письме и тестах.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114483"/>
            <a:ext cx="4228200" cy="1224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преобразования: прилагательное → существительное
</a:t>
            </a:r>
            <a:endParaRPr lang="en-US" sz="2125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показаны самые полезные пары для запоминания в школьной лексике.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парах значение сохраняет очевидную связь с исходным прилагательным, но написание нужно запоминать отдельно.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nouns from adjectives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-th и слова с изменением основы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Запоминаем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-th чаще всего передаёт размер, меру или абстрактное качество. Поэтому слова width, length, strength и warmth связаны не с предметом, а с его свойством или состоянием.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29400" y="2164054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словах недостаточно просто добавить окончание. Буквы в основе тоже могут изменяться, поэтому long становится length, wide — width, strong — strength, warm — warmth.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729400" y="3001904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не всегда помогает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этих слов нет одного универсального шаблона, который можно применить ко всем случаям. Именно поэтому их лучше не угадывать, а запоминать как готовые пары.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29388" y="381990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выучить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лексике формы с -th относятся к самым полезным исключениям. Они часто встречаются в заданиях на чтение и письмо, поэтому требуют отдельного повторения и аккуратного написания.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640" y="2607162"/>
            <a:ext cx="2522614" cy="1923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8627" y="2607162"/>
            <a:ext cx="2522614" cy="1923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Абстрактные существительные: что они называют
</a:t>
            </a:r>
            <a:endParaRPr lang="en-US" sz="2693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говорит о чувстве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существительное не называет предмет, а передаёт внутреннее состояние человека. Например, happiness и honesty помогают описать радость, честность и другие качества, которые нельзя увидеть глазами, но можно понять по поступкам и словам.
</a:t>
            </a:r>
            <a:endParaRPr lang="en-US" sz="1078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как идея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Freedom относится не к вещи, а к важному понятию. Такое слово удобно использовать в разговорах о правах, выборе и жизни человека, потому что оно передаёт не предмет, а смысл.
</a:t>
            </a:r>
            <a:endParaRPr lang="en-US" sz="121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тень в значениях
</a:t>
            </a:r>
            <a:pPr algn="ctr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beauty и darkness показывают, что абстрактные существительные могут описывать очень разные идеи. Одно связано с красотой и впечатлением, другое — с темнотой, временем суток и атмосферой в тексте.
</a:t>
            </a:r>
            <a:endParaRPr lang="en-US" sz="114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способ словообразования помогает передавать и личные качества, и более отвлечённые понятия.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примеров из материалов презентации; условное распределение для учебной визуализации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чаще всего выражают такие существительные
</a:t>
            </a:r>
            <a:endParaRPr lang="en-US" sz="188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слова называют качества и состояния, но модель работает и для физических свойств, и для идей.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 при словообразовании
</a:t>
            </a:r>
            <a:endParaRPr lang="en-US" sz="2677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суффикс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нередко выбирают похожий, но неподходящий суффикс. Например, вместо intensity пишут intensiveness, хотя в английском языке для этого значения используется другая модель.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6369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буквы в основе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проблема — забыть об изменении корня или согласной. В слове kindness важно сохранить правильное написание, иначе получится kindess, что является ошибкой.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820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похожих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пары кажутся одинаковыми, но пишутся по-разному и образуются не по одному правилу. Поэтому width, height и strength нужно запоминать отдельно как устойчивые формы.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81753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Попытка угадать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полагается только на общий принцип, он легко ошибается. В словообразовании важно не угадывать, а проверять слово по словарю, учебнику или списку новых слов.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094046"/>
            <a:ext cx="4821300" cy="13967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часто встречаются в заданиях на словообразование и требуют точного запоминания.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слов образуется по регулярной модели, а часть требует запоминания отдельных написаний и изменений основы.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пары слов, которые важно не путать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выбирать подходящий суффикс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40043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определите, какое понятие нужно передать: чувство, качество, состояние или свойство. От смысла зависит, какой суффикс будет наиболее естественным и привычным для английского языка.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596324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типичную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эмоций и общих качеств часто подходит -ness, а для более формальных слов — -ity. Такие модели помогают быстро узнавать знакомые пары и правильно понимать текст.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2565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Учитываем особые случаи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признаков и абстрактных свойств часто встречаются -ence и -ance, а для длины и ширины — -th. Эти суффиксы полезно запоминать вместе с примерами, а не по одному.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08880" y="2070412"/>
            <a:ext cx="18951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написание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суффикс выбран верно, слово может потребовать изменения основы. Поэтому после образования новой формы всегда полезно сверить её с учебным списком или словарём.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8627" y="1352225"/>
            <a:ext cx="2522614" cy="1923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такие слова встречаются в школьных текстах
</a:t>
            </a:r>
            <a:endParaRPr lang="en-US" sz="2756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 людях и характере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рассказах и диалогах часто встречаются слова kindness, honesty и happiness. Они помогают описать поступки героев, их отношения и настроение, поэтому делают текст более точным и живым.
</a:t>
            </a:r>
            <a:endParaRPr lang="en-US" sz="121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окружающий мир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описании ночи, погоды или пейзажа ученики могут встретить darkness, warmth и strength. Такие слова помогают передавать атмосферу, природные свойства и впечатление от явлений вокруг нас.
</a:t>
            </a:r>
            <a:endParaRPr lang="en-US" sz="121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Правила, спорт и безопасность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текстах о школьной жизни нередко появляются safety и activity. Первое слово связано с правилами и защитой, второе — с движением, занятием и активной частью дня, особенно в теме спорта.
</a:t>
            </a:r>
            <a:endParaRPr lang="en-US" sz="121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словообразования помогает узнавать знакомые корни в разных разделах учебника и быстрее понимать смысл текста.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примеров, приведённых в презентации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каких темах учебника эти слова встречаются чаще
</a:t>
            </a:r>
            <a:endParaRPr lang="en-US" sz="2390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таких слов видно в темах о людях и школьной жизни, но они важны и для описания природы, здоровья и науки.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для запоминания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000" y="1401275"/>
            <a:ext cx="16707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прилагательное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 исходное прилагательное в слове или словосочетании. Это помогает понять, от какой основы нужно образовать новое существительное.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905000" y="3198925"/>
            <a:ext cx="16707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Понять нужное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решите, что именно должно обозначать слово: качество, состояние, меру, признак или абстрактную идею. От этого зависит выбор модели.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491150" y="1109950"/>
            <a:ext cx="18786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Подобрать суффикс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подходящий суффикс: -ness, -ity, -ence, -ance, -th или -dom. Для каждого варианта полезно помнить типичные примеры.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603151" y="2194425"/>
            <a:ext cx="18786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Проверить написание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добавления суффикса обязательно посмотрите, не изменилась ли основа слова. В английском языке это часто влияет на правильность написания.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650875" y="1635775"/>
            <a:ext cx="18786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Выучить исключения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запомните формы width, height, length, strength и warmth. Они особенно полезны для школьных заданий, потому что встречаются как исключения.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помогают прилагательным превращаться в существительные, но иногда меняется и основа слова. Если помнить основные модели и исключения, английский становится точнее и понятнее.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как работает модель nouns from adjectives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2026-05-31T10:49:36Z</dcterms:created>
  <dcterms:modified xsi:type="dcterms:W3CDTF">2026-05-31T10:49:36Z</dcterms:modified>
</cp:coreProperties>
</file>