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плоских червей: сосальщики и цепни — основные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плоских червей, их виды, циклы и роль в природе и человеке.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включают около 25 000 видов, среди которых есть свободноживущие и паразитические формы. Важные классы — ресничные, сосальщики и цепни, широко встречающиеся в различных водных и наземных экосистемах.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биологический контекст и классификация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плоских червей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 и кожно-мускульный мешок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двустороннюю симметрию, что облегчает их движение и ориентацию. Кожно-мускульный мешок обеспечивает защиту и позволяет сокращаться для перемещения.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полости тела и упрощённая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обладают отсутствием полости тела, что отражает их примитивное строение. Нервная система устроена просто, но эффективна для выполнения жизненных функций.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и регенерация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 гермафродиты, они способны к самооплодотворению. Некоторые виды способны восстанавливать утраченные части тела, что важно для их выживания.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способствует выживанию и широкому распространению этих видов в разнообразных биотопах.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преобладает у классов трематод и цестод, позволяя использовать тела хозяев для питания и расселения.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чаще встречаются среди ресничных червей и отсутствуют у большинства сосальщиков и цепней.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как способ существования у плоских червей
</a:t>
            </a:r>
            <a:endParaRPr lang="en-US" sz="226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сосальщики: основные черты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места паразитирования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проходят через сложный жизненный цикл с чередованием хозяев и паразитируют преимущественно в печени, кишечнике, лёгких и желчных протоках хозяев.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имеют две присоски — ротовую и брюшную, что помогает им крепко держаться в организме хозяина. Тело плоское и покрыто кутикулой.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длиной 3–5 см вызывает заболевание фасциолёз, поражая крупный рогатый скот и человека. Паразит обитает в печени, вызывая серьёзные патологии.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и фасциолёз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Кошачий сосальщик до 1,2 см распространён в реках Западной Сибири и Европы. Вызывает описторхоз — опасное заболевание печени и желчных протоков у человека и животных.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Кошачий сосальщик и описторхоз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виды сосальщиков: печёночный и кошачий
</a:t>
            </a:r>
            <a:endParaRPr lang="en-US" sz="23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 шипы на теле позволяют сосальщикам надёжно закрепляться в организме хозяина, избегая удаления и повреждений.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кутикула защищает от пищеварительных соков и иммунного ответа, а окраска зависит от среды — от яркой в водоёмах до тусклой внутри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сосальщиков к паразитизму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жизненный цикл сосальщиков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от яйца до взрослого паразита с участием промежуточных хозяев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жизненного цикла происходит в разных хозяевах, включая моллюска и травоядных животных либо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цикл обеспечивает успешное распространение и выживание паразита в природе.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печёночного сосальщика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 сосальщиков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в основном хозяине, обеспечивая генетическое разнообразие вида и успешное выживание.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в промежуточных хозяевах, обеспечивая быстрое увеличение численности личинок и расселение паразита.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стадии, такие как мирицидии и церкарии, адаптированы для заражения промежуточных и основных хозяев.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компенсирует гибель многих яиц в окружающей среде, что позволяет поддерживать популяцию сосальщиков.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25" y="3154675"/>
            <a:ext cx="155513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сосальщиков в жизни человека и животных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вызывают такие болезни, как фасциолёз и описторхоз, поражая печень и желчные пути. Эти патологии приводят к проблемам с пищеварением и общему ухудшению здоровья.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человека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наносят вред крупному рогатому скоту и домашним животным, снижая их продуктивность и вызывая болезни, что отражается на сельском хозяйстве и экономике регионов.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животных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печени и кишечника сопровождается воспалениями, анемией и аллергическими реакциями, ухудшающими состояние и способность к нормальному росту организмов хозяев.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организма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преобладают в регионах с влажным климатом и близостью водоёмов, что способствует распространению через промежуточных хозяев — моллюсков и водные растения.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распространения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— это ленточные плоские черви с членистым телом, длиной от нескольких сантиметров до десятков метров. Они паразитируют преимущественно в кишечнике позвоночных хозяев.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прикрепления цепни используют сколекс с присосками и крючьями, что обеспечивает надёжное закрепление и помогает сопротивляться прохождению пищи в кишечнике.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цепней отсутствует система пищеварения; питание происходит через поверхность тела, которая впитывает готовые питательные вещества из организма хозяина.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Цепни: представители и общие признаки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цепней: бычий, свиной, карликовый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цепень: гигант среди паразитов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может достигать длины до десяти метров. Он заражает человека через заражённую говядину. Такой паразит вызывает заболевание тениаринхоз, опасное для здоровья человека.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Свиной цепень и его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Свиной цепень меньше — до четырёх метров, заражает человека после употребления свинины с личинками. Он вызывает тениоз, который требует своевременной диагностики и лечения.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Карликовый цепень: маленький, но опасный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Карликовый цепень небольшой — около четырёх сантиметров, но широко распространён. Он передаётся преимущественно через загрязнённые продукты, вызывая гименолепидоз, особенно у детей.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94324"/>
            <a:ext cx="4152000" cy="1629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8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сравнений по длине, хозяевам и патогенности бычьего, свиного и карликового цепней.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различаются по размерам, типам хозяев и вызванным заболеваниям, требующим специфической диагностики и профилактики.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основных цепней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полностью лишены пищеварительной системы, что облегчает тело и делает его идеальным для впитывания питательных веществ через поверхность кожи. Сколекс оснащён присосками и крючьями для надёжной фиксации в кишечнике хозяина.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Членистое тело состоит из проглоттид, в которых образуются яйца. Такая структура облегчает массовое размножение и распространение паразита, обеспечивая высокую выживаемость в организме хозяина.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приспособления цепней к паразитизму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бычьего цепня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бычьего цепня с основными этапами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цепней для человека и животных. Заболевания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вызывают серьёзные паразитарные заболевания у человека и животных, нарушая работу пищеварительной системы и приводя к ухудшению здоровья и потере веса.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Тениаринхоз, тениоз и дифиллоботриоз сопровождаются симптомами аллергии, анемии и возможной непроходимостью кишечника, что требует оперативной диагностики и лечения.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цепнями отражаются на продуктивности животных, снижая качество мяса и молока, а также могут стать причиной экономических потерь в сельском хозяйстве.
</a:t>
            </a:r>
            <a:endParaRPr lang="en-US" sz="1185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цепнями необходима комплексная профилактика, включающая санитарный контроль и грамотное ветеринарное сопровождение скота и домашних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сосальщиками и цепнями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мера профилактики — тщательное термическое приготовление мяса и рыбы, что предотвращает попадание жизнеспособных личинок в организм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гигиены, регулярный ветеринарный осмотр животных и санитарный контроль продуктов питания снижают риск заражения и распространения паразитов среди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9725" y="1521533"/>
            <a:ext cx="3401700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паразитологии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сосальщиков и цепней по ключевым признакам паразитизма.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сосальщики и цепни являются паразитами со сложными жизненными циклами, они значительно различаются по морфологии и способам питания.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 цепни: основные отличия и сходства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плоских червей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сосальщиков и цепней помогает понять механизмы паразитизма и важность профилактики заболеваний. Эти знания способствуют охране здоровья людей и животных, а также улучшению санитарных условий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2026-05-09T14:35:46Z</dcterms:created>
  <dcterms:modified xsi:type="dcterms:W3CDTF">2026-05-09T14:35:46Z</dcterms:modified>
</cp:coreProperties>
</file>