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фронт России: как люди помогали Победе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тылу приближали Победу: трудом, смекалкой и силой духа.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Тыл, который спасал страну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ушли на фронт, в тылу остались миллионы дел. Женщины, подростки, старики и дети брались за станки, поля и дороги, чтобы армия получала всё необходимое для боя и жизни.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входило в трудовой фронт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выпускали танки, самолёты, снаряды и детали для оружия. Работники старались не терять ни минуты, потому что каждая новая машина помогала армии держаться сильнее.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 и поля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выращивали хлеб, картофель, овощи и корм для животных. Урожай нужен был не только людям, но и лошадям, а значит, и всей стране, которая продолжала жить и сражаться.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станции работали почти без остановки. Поезда везли людей, станки, топливо, продукты и боеприпасы туда, где они были нужнее всего, — к фронту и в тыловые города.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госпиталях лечили раненых солдат, перевязывали раны и помогали им снова вставать на ноги. Забота о здоровье бойцов тоже была важной частью общего труда.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 и 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Строители, ремонтники и мастера быстро чинили дома, мосты, рельсы и оборудование. Их работа помогала тылу не останавливаться и поддерживала фронт каждый день.
</a:t>
            </a:r>
            <a:endParaRPr lang="en-US" sz="11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заводов на восток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для станков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Урале, в Сибири и Казахстане станки снова собирали и запускали. Иногда их ставили в недостроенных цехах, где было холодно, но работа всё равно начиналась.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одновременно строили помещения и выпускали нужную продукцию. Так завод мог почти сразу продолжать работу, хотя вокруг ещё лежали доски, ящики и инструмент.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труд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предприятия требовал сил рабочих, инженеров, железнодорожников и местных жителей. Каждый помогал, чтобы завод скорее начал делать оружие, детали и технику для фронта.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Срочный переезд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1941 года многие заводы спешно вывозили из западных районов страны. Оборудование снимали, грузили в вагоны и отправляли туда, где враг не мог его достать.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1304"/>
            <a:ext cx="192000" cy="170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399333"/>
            <a:ext cx="192000" cy="170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2234" y="1685888"/>
            <a:ext cx="159075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— опора тыла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станков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трудились на заводах, собирая детали для оружия и техники. Они быстро осваивали новые профессии и часто выполняли тяжёлую работу рядом с мужчинами-рабочими.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мастерских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мастерских они шили одежду, чинили вещи и готовили тёплые посылки для бойцов. Каждая аккуратная рука была нужна, как маленький, но очень важный помощник.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колхозах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женщины сеяли, пололи и убирали урожай. Когда не хватало техники, они заменяли и тракторы, и комбайны, а иногда работали почти вручную.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с детьми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женщины после смены спешили домой, где нужно было кормить, одевать и учить детей. Их день был очень длинным, но они не сдавались.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железной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станциях и путях женщины помогали перевозить грузы, ремонтировать рельсы и следить за движением поездов. Без их труда эшелоны не пришли бы вовремя.
</a:t>
            </a:r>
            <a:endParaRPr lang="en-US" sz="11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помогали стране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приносили варежки, носки, шарфы и другие тёплые вещи для солдат. Такие посылки согревали не только тело, но и сердце.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поле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дети работали в колхозах: пололи грядки, собирали овощи, помогали на фермах. Для взрослых это было большой поддержкой, а для ребят — серьёзным делом.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ранеными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госпиталях школьники помогали читкой книг, письмами и простыми поручениями. Их забота поднимала настроение раненым и напоминала, что о них помнят.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собирали ромашку, крапиву и другие полезные растения для аптек и госпиталей. Природа тоже становилась помощницей, если за дело брались старательные руки.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металлолома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искали и собирали металлолом, чтобы заводы получали нужное сырьё. Даже маленькая железка могла стать частью большой машины или снаряда.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которые работали день и ночь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Круглосуточные смены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переходили на работу без долгих остановок. Люди выходили в разные смены, чтобы станки не молчали, а нужная для фронта продукция появлялась как можно быстрее.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заказ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выпускали танки, самолёты, патроны, мины и другие боеприпасы. Каждая партия продукции была важна, потому что от неё зависела сила армии.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Рабочим нужно было не только делать много, но и делать качественно. Ошибка могла стоить дорого, поэтому внимание и ответственность стали частью ежедневного труда.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тыла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одни люди стояли у станков, другие подвозили материалы, чинили оборудование и убирали цеха. Так завод жил как один слаженный большой механизм.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картошка и работа в поле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готовили к посеву. Когда техники не хватало, пахали на лошадях, а иногда и вручную, чтобы успеть за короткое тёплое 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Сеяли зерно, сажали картофель и овощи. Нужно было следить за каждым участком земли, потому что урожай кормил и людей, и 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Начиналась уборка урожая. Работали в сырость, холод и грязь, но старались собрать всё до последнего колоса и клубня.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картофель и корм складывали в хранилища. Каждый мешок был важен, потому что от него зависели питание людей и работа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Госпитали и забота о раненых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бойцов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госпиталях раненых сразу осматривали врачи и медсёстры. Нужно было быстро понять, какая помощь нужна человеку, и успокоить его после тяжёлых боёв.
</a:t>
            </a:r>
            <a:endParaRPr lang="en-US" sz="1225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перевязки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милосердия и врачи перевязывали раны, делали процедуры и следили за чистотой. Аккуратность и терпение помогали многим бойцам идти на поправку.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Раненых кормили, поили и помогали им вставать, ходить и снова учиться обычным движениям. Даже простая ложка супа могла стать частью лечения.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становилось лучше, его поддерживали словом, книгой и добрым делом. Так госпиталь становился местом не только лечения, но и надежды.
</a:t>
            </a:r>
            <a:endParaRPr lang="en-US" sz="12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тыл помогал фронту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части тыла вместе поддерживали армию и приближали Победу.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войны требовал от людей новых сил: короткий сон, скромная еда и долгие смены становились обычным делом.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длилась 1418 дней и ночей (22 июня 1941 — 9 мая 1945).
</a:t>
            </a:r>
            <a:endParaRPr lang="en-US" sz="649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1418 дней
</a:t>
            </a:r>
            <a:endParaRPr lang="en-US" sz="7003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длилась Великая Отечественная война, и тыл всё это время работал без остановки.
</a:t>
            </a:r>
            <a:endParaRPr lang="en-US" sz="24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тыловые города принимали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школа вместо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тыловой город приехала семья с чемоданом, узлом и одним одеялом на всех. Их временно поселили в школе, где в классах стояли кровати и лежали аккуратно сложенные вещи. Рядом жили такие же усталые, но благодарные люди.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Обед, который делили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хозяйка вынесла на стол картошку, хлеб и горячий чай. Гостей было много, а еды — мало, поэтому порции делили честно и без лишних слов. В такие вечера особенно чувствовалось: чужих здесь больше не бывает.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стало тесно, но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комнате поселились сразу несколько семей. Спали по очереди, сушили одежду у печки и берегли каждый гвоздь, каждую ложку. Теснота не мешала главному: люди поддерживали друг друга и не оставались наедине с бедой.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отправляли в письмах и посылках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 весточками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листок бумаги мог стать настоящей радостью. В письмах сообщали, что все живы, вспоминали дом и просили держаться ещё немного.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посылки клали варежки, носки, шарфы и маленькие тёплые вещи. Они помогали солдатам и эвакуированным не мёрзнуть в холодное время.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гостинцы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конфета или кусочек сахара напоминали о заботе близких. Такие подарки были маленькими, но очень добрыми знаками внимания.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строки поднимали настроение сильнее любого угощения. Они говорили: тебя ждут, о тебе помнят и верят, что всё обязательно будет хорошо.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подвиги и награды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страны сохранились рабочие, колхозники, врачи, учителя и школьники. Они не считали себя героями, но каждый день делали нужное дело.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без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станка, в поле и в госпитале люди тоже совершали подвиг. Их сила была в терпении, аккуратности и умении не сдаваться.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для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главным призом становилось простое слово «спасибо». Его говорили соседи, коллеги и солдаты, которым труд тыла помогал жить и побеждать.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за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самоотверженный труд людей награждали орденами и медалями. Но не меньше значили благодарность товарищей и понимание, что твоя работа помогла фронту.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Сибирь и Поволжье — надёжный тыл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Приняли эвакуацию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сюда везли заводы, оборудование и семьи рабочих. Восточные районы быстро становились новым домом для тех, кому пришлось уехать из прифронтовых мест.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Построили заново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пустырей появлялись цеха, склады и жильё. Люди работали быстро, потому что каждому станку и каждой мастерской было нужно начать выпускать продукцию как можно скорее.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Работали на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стал крупной промышленной площадкой, где собирали технику и оружие. Здесь трудились тысячи людей, а их руки не знали лишних минут покоя.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Кормили фронт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Поволжье помогали не только заводами, но и хлебом. Поля, скот и запасы продовольствия поддерживали армию и тыл в самые трудные месяцы.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детей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год: война пришла в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услышали тревожные новости, увидели, как взрослые собираются на фронт, и быстро поняли: привычная жизнь меняется. Теперь дома требовалась их помощь.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начали помогать по хозяйству, в огороде и в колхозе. Даже маленькие дела — принести воду, собрать дрова, присмотреть за младшими — стали важными.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мастерских и госпиталях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сортировали детали, шили, собирали металлолом и помогали в госпиталях. Они старались быть полезными там, где особенно не хватало рук.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несмотря ни на что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 исчезла, но уроки шли рядом с тревогой и ожиданием писем. Дети учились, работали и очень рано становились более взрослыми.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труда к Победе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работа тыла поддерживала армию и приближала Победу в 1945 году.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тружениках тыла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стоят памятники рабочим, колхозникам, врачам и детям войны. Они напоминают, что Победу создавали не только на фронте, но и в тылу.
</a:t>
            </a:r>
            <a:endParaRPr lang="en-US" sz="1225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реликвии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письма, фотографии, инструменты и личные вещи. Эти предметы помогают увидеть, как люди жили, трудились и поддерживали друг друга каждый день.
</a:t>
            </a:r>
            <a:endParaRPr lang="en-US" sz="1218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встречах и классных часах рассказывают о заводах, полях и госпиталях. Так дети узнают, что смелость бывает не только на поле боя, но и в обычной работе.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бережно хранят медали, письма и воспоминания о тружениках тыла. Такие истории делают прошлое близким и помогают помнить своих близких.
</a:t>
            </a:r>
            <a:endParaRPr lang="en-US" sz="12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этот пример помогает нам 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становится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девочка принесла соседке тяжёлую сумку, и для пожилого человека это оказалось настоящим спасением. Так и в годы войны маленький поступок мог поддержать целую семью. Добро работает лучше, когда его делают вовремя.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то, что даёт труд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 школьной экскурсии увидели кусок хлеба и вспомнили: за ним стоят поле, машины и руки людей. История тыла учит не разбрасываться едой и уважать любой честный труд, даже самый незаметный.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 справляться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готовит праздник, убирает двор или помогает приюту, каждый делает немного, а результат получается большой. Именно так люди в тылу держались вместе и показывали, что поддержка сильнее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Победу ковали все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не стоял в стороне: он кормил, лечил, одевал и снабжал армию. Именно общий труд миллионов людей помог стране выстоять и встретить Победу.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2026-05-26T11:16:03Z</dcterms:created>
  <dcterms:modified xsi:type="dcterms:W3CDTF">2026-05-26T11:16:03Z</dcterms:modified>
</cp:coreProperties>
</file>