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лирика: память и совесть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где история становится личной памятью и нравственным выбором.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века: испытание историей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 и репрессии заставили поэзию говорить о цене человеческой жизни, памяти и ответственности. Для старшеклассника это ключ к пониманию связи между текстом, историей страны и личной позицией автора.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эпическая лирика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форма, где лирическое переживание соединяется с событием, сюжетом и конкретными историческими обстоятельствами; важны время, место и действующие лица.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эпической лирике относятся поэмы, баллады, лиро-эпические циклы и стихи, в которых личный голос раскрывает опыт целого поколения.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остаётся не сам рассказ, а авторская оценка происходящего: сочувствие, тревога, память о людях и их судьбах придают тексту эмоциональную глубину.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художественная категория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начинается с пережитого самим героем или автором. Она удерживает интонацию живого свидетельства, где частная боль становится частью более широкого исторического опыта.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воспоминание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письма, рассказы родителей и судьбы близких соединяют отдельную биографию с историей семьи. Так литература передаёт опыт, который не должен исчезнуть.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 поколенческая память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сохраняются имена, даты, места и приметы эпохи. Благодаря этому текст превращается в художественный документ, фиксирующий судьбу народа без украшения и умолчаний.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память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Твардовского, Ахматовой и Окуджавы помнить означает не только знать прошлое, но и нравственно не соглашаться с забвением, равнодушием и подменой правды.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долг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как нравственный критерий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задаёт меру правды: она не позволяет оправдывать насилие, ложный героизм и равнодушие к чужой боли, даже если событие официально считается великим.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сочувствии к жертвам и в внимании к тем, чьи судьбы обычно остаются вне громкой истории, но определяют её человеческую цену.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эпическая лирика становится не только художественным текстом, но и этическим высказыванием о том, что в истории нельзя терять человека.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Совестливый голос автора отказывается от пафоса и громких деклараций, выбирая сдержанность, точность и уважение к страданию как к морально значимому факту.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Твардовский: фронтовая память и образ народа
</a:t>
            </a:r>
            <a:endParaRPr lang="en-US" sz="2484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без бронзы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Теркин не выглядит легендарным богатырём: он шутит, терпит холод, усталость и страх, но не теряет достоинства. Именно эта простая живость делает героя близким читателю и правдивым для фронтового времени.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как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показывает войну через окопный быт, разговор солдат, короткие передышки и взаимную поддержку. В таких деталях подвиг становится не исключением, а ежедневной формой человеческой стойкости и товарищества.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характер в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Теркина собирает в себе черты многих людей, прошедших войну. Поэма говорит не об одном исключительном герое, а о коллективной выносливости, юморе и внутренней свободе народа в тяжёлое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А. А. Ахматовой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ожидания и унижения обретает в тексте центральное значение. Очередь у тюрьмы становится не бытовой сценой, а символом общего страдания и бесправия.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год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работа над циклом на фоне ареста сына поэтессы и первых переживаний у тюремных стен. Личное потрясение постепенно превращается в голос, который говорит за многих.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завершается как цельное художественное свидетельство эпохи репрессий. Материнская боль соединяется с исторической памятью о людях, лишённых имени, свободы и права на слово.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становится доступным читателю уже после сталинской эпохи. Поздняя публикация подчёркивает его значение как документа памяти, который долго не мог быть произнесён открыто.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1963 год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1367" y="1294104"/>
            <a:ext cx="281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лирике Булата Окуджавы
</a:t>
            </a:r>
            <a:endParaRPr lang="en-US" sz="319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Окуджава говорит о войне тихо, почти доверительно, словно ведёт разговор у костра. Песенная интонация делает память о фронте личной и человечной, а не торжественно-плакатной.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форма памяти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лирики — не парад победы, а судьба человека, который проходит страх, потери и трудный выбор. Это придаёт военной теме нравственную глубину.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человек в испытании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стихи Окуджавы питаются опытом семьи и поколения, для которого война была не абстракцией, а частью биографии. Поэтому в них так заметны благодарность и личная ответственность.
</a:t>
            </a:r>
            <a:endParaRPr lang="en-US" sz="1299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о фронте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избегает громкой героизации и подчёркивает достоинство в скромности. Такой тон помогает увидеть в войне не легенду, а тяжёлое человеческое испытание, требующее сострадания.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вместо пафоса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мотивы эпической лирики
</a:t>
            </a:r>
            <a:endParaRPr lang="en-US" sz="30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в сильных текстах память почти всегда связана с личной болью и ответственностью говорящего.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эпической лирики образуют память и утрата; остальные мотивы уточняют их смысл и нравственный вывод.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А. Т. Твардовского, А. А. Ахматовой и Б. Ш. Окуджавы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триада показывает, что эпическая лирика раскрывает историю через разные типы личного свидетельства, а не через один голос.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задают три разные интонации памяти: фронтовую, материнскую и песенную.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совесть у ключевых авторов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у разных поэтов историческая память принимает разные формы, но всегда соединяется с нравственной оценкой пережитого.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трех случаях память не только сохраняет прошлое, но и задает автору этическую позицию: поддержать человека, свидетельствовать и не допустить забвения.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 «Василий Теркин» (1942–1945); А. А. Ахматова «Реквием» (1935–1940); Б. Ш. Окуджава, военная и песенная лирика
</a:t>
            </a:r>
            <a:endParaRPr lang="en-US" sz="11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факт становится художественным свидетельством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эпической лирике событие переходит в личный опыт, образ памяти и нравственный итог.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памяти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рефрен возвращают читателя к травматическому опыту, создавая ощущение незавершенности пережитого и внутреннего напряжения, которое не исчезает после одного чтения.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сдержанный тон усиливают доверие к рассказанному. Благодаря этому художественное слово звучит как подлинное свидетельство, а не как отвлеченный лозунг.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имен, мест и дат придает тексту документальную точность. Оно удерживает в памяти не абстрактное прошлое, а реальных людей и реальные обстоятельства эпохи.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 — шинель, очередь, вокзал, фронтовой быт — делает историческое событие зримым, узнаваемым и личным, связывая общую трагедию с частной судьбой.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очереди и фронта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поэзии XX века связан с движением через историю, потерями и выбором. Он показывает, как судьба человека оказывается включена в судьбу страны.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поколения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 «Реквиеме» воплощает унижение, страх и ожидание, а фронт в военной лирике — проверку стойкости. Оба образа говорят о цене человеческого достоинства.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и фронт как предел испытания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исторической памяти и литературные формы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связь эпох и жанров, но и то, что каждая историческая травма требовала собственного способа художественного свидетельства.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исторический опыт, тем выразительнее потребность в форме, способной соединить личную интонацию, память и оценку происходящего.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русской поэзии XX века; концептуальное сопоставление исторических эпох и жанровых форм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совесть важнее героизации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Героизация часто упрощает прошлое, сводя его к победным формулам. Совесть возвращает в текст цену победы, боль утрат и судьбы тех, кто остался без официальной славы.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совестливый тон сохраняет моральную сложность произведения. Он не отменяет подвига, но не дает забыть о трагедии, ответственности и достоинстве человека в экстремальных обстоятельствах.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взгляд позволяет увидеть не только подвиг, но и страдание мирных людей, матерей, детей и фронтовых товарищей. Так история перестает быть плакатом и становится человеческой.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оптик: память и совесть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память и совесть выполняют разные, но взаимодополняющие функции в эпической лирике.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дает материал истории, а совесть придает ему нравственный смысл; вместе они удерживают текст от сухого перечисления и от безответственного пафоса.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художественных функций памяти и совести в эпической лирике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325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 начинается с семейных рассказов, фотографий и писем. Они помогают увидеть, что большая история всегда проходит через частную судьбу.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документы возвращают имена тем, кто мог быть забыт. Литература учит читать эти следы не формально, а с уважением и вниманием.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архивы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XX века помогают связать урок литературы с историей страны. Через них легче понять, почему знание фактов требует нравственного отклика.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быстрых сообщений особенно важно сохранять смысл, а не только информацию. Эпическая лирика напоминает: память без совести быстро обесценивается.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забвение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личному выводу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литературного анализа показывает, как чтение произведения ведет к пониманию исторической и нравственной позиции автора.
</a:t>
            </a:r>
            <a:endParaRPr lang="en-US" sz="15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сохраняет совесть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лирика делает прошлое живым и человечески близким: она хранит факты, имена и боль времени, но одновременно требует нравственного выбора, не позволяя оправдать жестокость и забвение.
</a:t>
            </a:r>
            <a:endParaRPr lang="en-US" sz="15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2026-05-20T02:18:07Z</dcterms:created>
  <dcterms:modified xsi:type="dcterms:W3CDTF">2026-05-20T02:18:07Z</dcterms:modified>
</cp:coreProperties>
</file>