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мира древней истории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ключевыми цивилизациями и их влиянием на наш мир.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древняя история? Хронологические рамки и суть периода
</a:t>
            </a:r>
            <a:endParaRPr lang="en-US" sz="1929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 охватывает время от первых цивилизаций около 3500 года до н. э. до падения Рима в 476 году н. э. Здесь возникли города, законы, религии и письменность — основы будущих культур.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ранних цивилизаций вдоль великих рек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между Тигром и Евфратом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между Тигром и Евфратом стали колыбелью первых городов и государств. Здесь развивались земледелие и ирригация, что поддерживало процветание общества.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 плодородие Нила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разливы Нила обогащали почвы, позволяя развивать сельское хозяйство и строить великолепные города. Нил служил важной транспортной артерией.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цивилизация вдоль Хуанхэ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Хуанхэ дала начало сложной культурной и технологической традиции. Здесь впервые появились сельскохозяйственные и ремесленные центры.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Месопотамия: достижения и открытия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клинописи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Месопотамцы создали клинопись, позволяющую фиксировать хозяйственные и юридические данные. Это способствовало развитию торговли и государственного управления.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— священные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были многоуровневыми храмовыми сооружениями. Они служили центрами религиозной жизни и являлись архитектурным символом власти.
</a:t>
            </a:r>
            <a:endParaRPr lang="en-US" sz="114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— закон на камне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законов был одним из первых в истории. Он регулировал права и обязанности граждан, обеспечивая порядок в обществе.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государство у великого Нила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ирригационная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разливы Нила обеспечивали плодородие и стабильность урожая. Египтяне разработали сложные каналы орошения для поддержания сельского хозяйства.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пирамид и храмов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 и храмы Луксора — примеры выдающейся архитектуры, отражающей религиозные и культурные традиции древнего Египта.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 мумии символизируют сложные верования египтян. Книга мёртвых раскрывает взгляды на загробную жизнь и обряды.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 и древняя Индия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Хараппа и Мохенджо-Даро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отличались продуманной планировкой, канализацией и общественными банями, что говорит о высоком уровне организации и гигиены.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религиозные традиции и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появились основы индуизма и ведизма. Земледелие и ремесла были важной экономической основой для жителей долины Инда.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власть в древних государствах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слои общества включали правителей, жрецов и военачальников, управлявших законами и ресурсами государств. Их власть была централизованной и часто божественной.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располагались ремесленники и крестьяне, обеспечивавшие экономику, а также рабы. Военная сила и дипломатия играли ключевую роль в расширении и защите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Шедевры архитектуры древнего мира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 — символ 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пирамиды служили гробницами фараонов и демонстрировали мощь Египетского государства. Их инженерия впечатляет и по сей день.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Вавилонская башня — легенда и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зиккурат представлял собой ступенчатую башню, символизирующую связь между землёй и небом, отражая религиозные верования месопотамцев.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— оборона и мощь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длиной тысячи километров строилась для защиты от северных кочевников. Она стала одним из самых масштабных архитектурных проектов в истории человечества.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вершина греческой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богини Афины в Афинах — образец гармонии и пропорций. Парфенон символизирует культурные достижения античной Греции.
</a:t>
            </a:r>
            <a:endParaRPr lang="en-US" sz="11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роль письменности в древности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Клинопись в Месопотамии и иероглифы в Египте появились около 3200 года до н. э., служа для записи хозяйственных и религиозных текстов. Письменность обеспечивала передачу знаний.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Санскрит в Индии, китайские иероглифы и алфавиты Греции и Рима развивали культуру, сохраняя историю и способствуя образованию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цивилизация: достижения и открытия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Ся, Шан и Чжоу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династии заложили основы китайского государства, культуры и письменности, развивая администрацию и философию общества.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— защита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стены начиналось с ранних династий как укрепление против кочевых племён, став символом национальной безопасности и единства.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шелк и компас были ключевыми открытиями Китая. Конфуцианство формировало общественный уклад, а Великий шелковый путь связывал Китай с другими цивилизациями.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Древней Америки: величие и особенности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Майя: создатели сложного календаря и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майя выделялась своей продвинутой астрономией и уникальной иероглифической письменностью. Они создали детализированный календарь, который сочетал солнечный и ритуальный циклы, отражая глубокое понимание времени и природы.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и их город-государство Теночтитлан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построили величественную столицу на острове в озере Тескоко, создали сложную систему ирригации и развили земледелие. Их инженерные достижения позволили поддерживать жизнь большого города в сложных природных условиях.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и террасное земледелие в Андах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Инкская империя славилась созданием разветвлённой дорожной сети и системой террасных полей, что обеспечивало эффективное выращивание сельскохозяйственных культур на горных склонах. Религиозный культ солнца был в центре их духовной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истоки философии, науки и демократии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Философы, изменившие мир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Сократ, Платон и Аристотель заложили основы западной философии, исследуя природу знания и общества. Их учения продолжают влиять на современные взгляды на этику, логику и политику.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Пифагора и механика Архимеда позволили развитию научного мышления. Греческий театр и литература — от Гомера до трагиков — формируют культурное наследие человечества.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полисы: Афины и Спарта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развили демократические принципы управления, а Спарта — военную дисциплину и государственную строгость. Эти города-государства служили образцами различных политических систем и социальных моделей.
</a:t>
            </a:r>
            <a:endParaRPr lang="en-US" sz="960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Рима: от права до строительства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чудеса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акведуки, дороги и Колизей — символы их технического мастерства. Эти сооружения обеспечивали комфорт городов и способствовали развитию империи.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как основа современных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Созданные римлянами юридические нормы легли в основу многих современных правовых систем. Их понятия о гражданских правах и законах продолжают влиять на мировую юридическую практику.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латинского языка и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стал языком науки и церкви на многие века. Распространение христианства в Римской империи оказало глубокое воздействие на мировую религиозную и культурную историю.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мифология древности: вера и культовые традиции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божества и загробный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религия была тесно связана с загробной жизнью — культ Осириса и Исиды отражал веру в вечную жизнь и суд души. Храмы и гробницы служили центрами религиозных обрядов.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Древней Греции и Рима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 римляне почитали богов, отождествляющих природные и общественные явления. Мифы о Зевсе, Афине, Юпитере и Марсе объясняли устройство мира и мотивировали ритуальные практики.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буддизма и индуизма в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религии заложили принципы кармы, дхармы и перерождения. Буддизм и индуизм отражали глубокие философские взгляды на жизнь и путь к освобождению от страданий.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изобретения древнего мира и их значение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Колесо: революция в 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Изобретённое в Месопотамии около 3500 года до н. э., колесо значительно ускорило перевозку грузов и людей, что способствовало расширению торговли и коммуникаций.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новые формы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Клинопись, иероглифы и санскрит стали не только средствами записи, но и способствовали развитию администрации и культуры, позволяя передавать знания через поколения.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Компасс и порох — изобретения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Компасс облегчал навигацию, расширяя возможности морских путешествий. Порох, появившийся в IX веке, изменил военное дело и последующее развитие технологий.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и измерение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Обсерватории в Месопотамии и Америке фиксировали движение небесных тел. Использование солнечных и водяных часов дало точные средства измерения времени для ритуалов и сельского хозяйства.
</a:t>
            </a:r>
            <a:endParaRPr lang="en-US" sz="10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накопление знаний в древности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 святилищах и школах писцов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и Шумере обучение проводилось при храмах, где писцы осваивали чтение и письмо. Это было основой для управления и сохранения культурного наследия.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академии и риторика в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Афинские школы воспитывали ораторов и мыслителей, обучая математике, астрономии и этике. Акцент делался на развитие логики и диалога.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литературные памятники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мёртвых», эпос о Гильгамеше и произведения Гомера формировали духовный и культурный фонд обществ, передавая исторические и мифологические знания.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культурный обмен в древнем мире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Шёлковый путь — связующее звено цивилизаций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караваны перевозили шелк, специи и драгоценности из Китая в Европу, способствуя обмену не только товарами, но и идеями, религиями и технологиями.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торговля и влияние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Города-государства, такие как Финикия и Карфаген, были центрами обмена товарами и культурными традициями между Африкой, Европой и Азией.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торговые пути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через Красное море и Африку способствовали транспортировке товаров и скота, укрепляя связи между древними народами и стимулируя экономическое развитие.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— сердце древних цивилизаций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Ур — образец шумерской урбанистики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 отличался тщательно спланированными улицами, храмами и дворцами, что отражало высокий уровень организации и социального устройства Месопотамии.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Мемфис и великие памятники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Мемфис был не только столицей, но и религиозным центром, где строились пирамиды и храмы, олицетворяющие божественную власть фараонов.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Теночтитлан — город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ацтеков представляла собой сложную систему каналов, дамб и мостов. Уникальное расположение усиливало оборону и обеспечивало плодородие земель для земледелия.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мира в современности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архитектурные достижения, такие как колонны и арки, вдохновляют современное строительство, а базовые правовые принципы до сих пор лежат в основе правовых систем многих стран.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Письменность, календарные системы и религиозные идеи цивилизаций древности продолжают влиять на культуру, образование и этику современного общества во всём 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древней истории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древности раскрывает истоки человеческой цивилизации, помогает понять современную культуру, законодательство и технологии, формируя глубокое уважение к наследию наших предков.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2026-05-10T12:23:10Z</dcterms:created>
  <dcterms:modified xsi:type="dcterms:W3CDTF">2026-05-10T12:23:10Z</dcterms:modified>
</cp:coreProperties>
</file>