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Восточно-Сибирский район: природа, ресурсы и хозяйство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 — суровая природа, богатые ресурсы, важные реки и Байкал как символ региона.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особенности района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Восточно-Сибирский район тянется от северных территорий до границ с Монголией и Китаем. Его связывают Енисей, Ангара, Байкал и Транссибирская магистраль. Большие расстояния и сложный климат усиливают роль транспорта в освоении.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59770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59770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6168" y="2961012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ключевые города района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субъектов Российской Федерации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района входят Красноярский край, Иркутская область, Бурятия, Тыва, Хакасия и Забайкальский край. Такое разнообразие территорий отражает разный рельеф, климат и хозяйственные направления.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Красноярск: промышленность и наука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Красноярск — крупнейший промышленный и научный центр Восточной Сибири. Здесь сосредоточены производства, тесно связанные с сырьевой базой и энергетикой, а также образовательные и исследовательские организации.
</a:t>
            </a:r>
            <a:endParaRPr lang="en-US" sz="1139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Иркутск: транспортный и культурный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 играет роль важного транспортного и культурного центра региона. Через город проходят маршруты, которые соединяют внутренние районы с магистралями и туристическими направлениями к Байкалу.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республик: Улан-Удэ и Кызыл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Улан-Удэ и Кызыл — столицы национальных республик. Здесь особенно заметны местные культурные традиции, а хозяйственная жизнь отражает природные условия и занятия коренных и местных жителей.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плоскогорья, горы и межгорные котловины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и расчленённые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района сочетает Среднесибирское плоскогорье, горные области Восточного Саяна и Забайкалья, а также Прибайкалье. Долины рек сильно «режут» территорию, поэтому плато, равнины и горы меняются резко.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плато и вечная мерзлота на севере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региона характерны каменистые поверхности и высокие участки плато. На севере распространены зоны с вечной мерзлотой, из‑за чего меняются строительные условия, растительный покров и особенности освоения земель.
</a:t>
            </a:r>
            <a:endParaRPr lang="en-US" sz="13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района: резкие различия по территории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юга к северу возрастает контрастность погоды: короткое тёплое время сменяется долгой и холодной зимой.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 показывает, что условия жизни и хозяйства становятся сложнее по мере продвижения к северу.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характеристики для южных, центральных и северных территорий района; шкала — условный индекс (0–100), без привязки к конкретным метеостанциям.
</a:t>
            </a:r>
            <a:endParaRPr lang="en-US" sz="7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520477"/>
            <a:ext cx="4865100" cy="2425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Восточной Сибири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сменяются с юга на север, и это влияет на растительность и способы хозяйственного использования.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зоны дают меньше возможностей для земледелия, а южные — позволяют развивать сельское хозяйство более широко.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России и карта природных зон.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района и их значение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Енисей, Ангара, Нижняя Тунгуска, Лена, Селенга и их притоки формируют главные водные «коридоры» региона. Енисей — один из крупнейших путей, одновременно важный для транспорта и энергетики.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Ангара вытекает из Байкала и обладает большим гидроэнергетическим потенциалом. Весеннее половодье и поступление воды от снеговых и дождевых осадков определяют характер сезонного режима рек.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связывают природные районы и населённые пункты, но судоходство ограничивается климатом и удалённостью. В хозяйстве реки также важны для снабжения и развития прибрежных территорий.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Байкал: природные сцены, которые хочется увидеть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называют самым глубоким озером на Земле: его максимальная глубина превышает 1600 метров. Вода здесь холодная и очень чистая, поэтому береговая линия и подводные пейзажи выглядят особенно контрастно.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— жизнь только здесь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Байкала в том, что многие виды встречаются только в этом озере — это эндемики. Благодаря особым условиям формируется своеобразная экосистема, где даже привычные на вид организмы имеют уникальные «байкальские» версии.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Байкальская нерпа как главный обитатель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известных жителей Байкала — байкальская нерпа. Её можно представить на фоне скалистых берегов и холодного света северного водоёма. Такая символика помогает почувствовать связь природы и охраны озера.
</a:t>
            </a:r>
            <a:endParaRPr lang="en-US" sz="12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сырьевая база района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сырьевые направления связаны с угольными бассейнами, цветными металлами и драгоценными ресурсами, поддерживающими промышленный рост.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полезных ископаемых объясняет, почему в регионе развиваются добыча, металлургия и энергетика.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о направлениях минерально-сырьевой базы Восточной Сибири; значения на диаграмме — условные (не статистика) и отражают относительную роль отраслей.
</a:t>
            </a:r>
            <a:endParaRPr lang="en-US" sz="7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 тесно связано с доступностью территорий: крупные города и поселения тянутся к магистралям и речным долинам.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Восточно-Сибирского района (состав субъектов Российской Федерации в учебных курсах по экономической географии).
</a:t>
            </a:r>
            <a:endParaRPr lang="en-US" sz="628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шесть субъектов, и города с большей долей жителей сосредоточены преимущественно на юге и вдоль транспортных коридоров.
</a:t>
            </a:r>
            <a:endParaRPr lang="en-US" sz="19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775693"/>
            <a:ext cx="4405200" cy="17815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Восточной Сибири и их особенности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народов Восточной Сибири проявляется в языке, занятиях и традициях. В северных и степных районах по-разному складывались хозяйственные навыки, поэтому культурные практики отличаются даже у близких соседей.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уклад сильнее всего связан с природными условиями: где холоднее и больше тайги — чаще встречаются охота и оленеводство, в южных степях — животноводство. Помимо перечисленных народов в регионе живут и другие этнические группы со своими культурными особенностями.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Этнографические материалы о народах России (обобщение учебных/справочных данных).
</a:t>
            </a:r>
            <a:endParaRPr lang="en-US" sz="8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влияют на хозяйство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логическую связь: климат, мерзлота и ресурсы определяют, что выгоднее развивать и как дорого обходится строительство.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Восточной Сибири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отраслевой структуре района заметны добыча угля и цветных металлов, а также выпуск электроэнергии. Эти направления опираются на местные ресурсы и развитую энергетическую инфраструктуру.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металлургия особенно важна для крупных промышленных центров: Норильск связан с переработкой никеля и меди, а Красноярск — с масштабным промышленным производством.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Иркутской области заметны предприятия лесной отрасли и энергетики. Лесные ресурсы и мощные гидроисточники создают основу для устойчивых производственных цепочек.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работает на потребности отраслей района — от энергетики до транспорта и промышленности. Так промышленность становится взаимосвязанной с природой и крупными объектами энергии.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 и крупные ГЭС района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ГЭС работают в Енисейском и Ангарском бассейнах, где реки имеют большой гидроэнергетический потенциал.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Каскад крупных станций даёт значимую долю электроэнергии для городов и заводов и снижает зависимость от привозного топлива.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справочные данные по установленным мощностям ГЭС (значения округлены).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 и транспорт района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 проходит через Красноярск, Иркутск и Читу, соединяя запад и восток страны. Для района она особенно важна: расстояния между городами и местами добычи очень велики.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железной дороги работают авиация, автомобильные дороги и речной транспорт, но их возможности меняются по сезонам и зависят от рельефа и климата. Поэтому магистраль остаётся главным «каркасом» перевозок.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419" y="1238150"/>
            <a:ext cx="333113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5131" y="1238150"/>
            <a:ext cx="259088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3925" y="3001300"/>
            <a:ext cx="296100" cy="296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и 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и загрязнение рек связаны с работой предприятий и транспортных узлов. Наибольшая нагрузка концентрируется в местах добычи и переработки сырья.
</a:t>
            </a:r>
            <a:endParaRPr lang="en-US" sz="1337" dirty="0"/>
          </a:p>
        </p:txBody>
      </p:sp>
      <p:sp>
        <p:nvSpPr>
          <p:cNvPr id="11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 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лесных площадей и пожары ухудшают состояние тайги, влияют на животный мир и усиливают эрозию почв. Особенно заметно это в зонах активной хозяйственной деятельности.
</a:t>
            </a:r>
            <a:endParaRPr lang="en-US" sz="1337" dirty="0"/>
          </a:p>
        </p:txBody>
      </p:sp>
      <p:sp>
        <p:nvSpPr>
          <p:cNvPr id="12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парки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природы действуют заповедники, национальные парки и охраняемые природные территории, где сохраняют редкие виды растений и животных, а также целостность экосистем.
</a:t>
            </a:r>
            <a:endParaRPr lang="en-US" sz="1337" dirty="0"/>
          </a:p>
        </p:txBody>
      </p:sp>
      <p:sp>
        <p:nvSpPr>
          <p:cNvPr id="13" name="Text 4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охрана природы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района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 и электроэнергетика формируют «ядро» экономики, а переработка поддерживает промышленный цикл, создавая рабочие места в крупных городах.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показывает зависимость от ресурсов и климата: северным территориям сложнее развивать сельское хозяйство, поэтому оно заметнее на юге.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оценка (условные доли для сравнения направлений).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природное наследие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Восточной Сибири живут и сохраняют традиции разные народы: русские, буряты, тувинцы, хакасы и эвенки. Поэтому в регионе можно встретить и разные языковые традиции, и особенности быта.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культуры с природой хорошо заметна на примерах буддийских дацанов, музеев и памятных мест. Эти объекты поддерживают память о прошлом и формируют интерес к местным обычаям.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Байкала, в Саянах и в степных районах продолжают развиваться элементы традиционного уклада и народного искусства. Природные ландшафты становятся частью культурного «каркаса» региона.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и пути развития района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климат и удалённость усложняют хозяйство, а ресурсы дают возможности для роста.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Восточно-Сибирского района для России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Восточно-Сибирский район важен стране благодаря полезным ископаемым, мощным рекам, гидроэнергетике, Байкалу и промышленным центрам. Его развитие опирается на транспорт и энергию, а будущее — на бережное отношение к природе.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2026-05-11T22:37:04Z</dcterms:created>
  <dcterms:modified xsi:type="dcterms:W3CDTF">2026-05-11T22:37:04Z</dcterms:modified>
</cp:coreProperties>
</file>