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фигуры: язык формы, линий и углов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видеть и понимать форму вокруг нас.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геометрические фигуры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фигуры дают точный язык для описания объектов, доказательств и построений. В 9 классе они помогают разбираться в углах, сторонах, симметрии, периметре и свойствах более сложных фигур.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отрезок и луч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начала и конца и продолжается бесконечно в обе стороны. Она помогает описывать направления, строить оси и сравнивать расположение фигур на плоскости.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положение, но не имеет размеров. Её используют как отправную метку при построении фигур, обозначении вершин и фиксации пересечений линий на чертежах.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концами и имеет измеримую длину. Именно из отрезков составляются стороны треугольников, четырёхугольников и других многоугольников, поэтому он особенно важен в геометрии.
</a:t>
            </a:r>
            <a:endParaRPr lang="en-US" sz="1098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начало, но продолжается только в одном направлении. Он удобен для изображения углов, направлений движения и многих построений, где важно показать исходную точку и направление.
</a:t>
            </a:r>
            <a:endParaRPr lang="en-US" sz="10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геометрии: прямые, кривые и ломаные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сохраняет одно направление и не изгибается. На чертежах её используют для осей, границ, схем и построения фигур, где важна чёткость и точность.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состоит из нескольких отрезков, соединённых в вершинах. Её удобно применять для маршрутов, контуров, схем и рисунков, где нужно показать смену направления.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линии помогают по-разному описывать один и тот же объект. Прямая подчёркивает порядок, кривая — плавность, а ломаная — последовательность переходов между участками.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плавно меняет направление и может иметь разную форму. Она часто встречается в контурах предметов, орнаментах, траекториях движения и некоторых графиках.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обобщение названий многоугольников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сторон у распространённых многоугольников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многоугольников часто подсказывают их строение и помогают быстрее запомнить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сложнее форма, но число сторон и углов остаётся одинаковым.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769" y="1320767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24817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24817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базовая фигура геометрии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образован тремя отрезками, соединёнными в замкнутую фигуру. Это делает его самой простой фигурой, которая уже имеет площадь и устойчивый контур.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треугольника ровно три угла, и их сумма связана с основными правилами геометрии. Именно по углам часто определяют вид треугольника в задаче.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форма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трудно изменить, не меняя длину его сторон. Поэтому он часто используется в конструкциях, где нужна жёсткость: в фермах, опорах и каркасах.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сторонам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длинам сторон треугольники бывают равносторонними, равнобедренными и разносторонними. Такая классификация помогает быстро сравнивать фигуры и находить их свойства.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углам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 треугольники делят на прямоугольные, остроугольные и тупоугольные. Этот признак особенно важен в решении задач на построение, измерение и доказательство.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углам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треугольников и помогает быстро сопоставлять названия с их свойствами.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треугольник может относиться сразу к двум группам: например, быть равнобедренным и прямоугольным.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и их основные виды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все стороны равны, и все углы прямые. Благодаря симметрии и удобной форме его часто используют в клетке, плитке, схемах и простых чертежах.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имеет четыре прямых угла, а его противоположные стороны равны. Эта фигура удобна для окон, экранов, тетрадных страниц и многих схем.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все стороны равны, но углы могут быть разными. Он встречается в орнаментах, обозначениях и задачах, где важно сравнивать длины сторон.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трапеции одна пара параллельных сторон. Её свойства отличаются от свойств прямоугольника и квадрата, поэтому она помогает изучать более сложные отношения между сторонами.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обобщение свойств четырёхугольников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четырёхугольников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фигур может совпадать часть признаков, но набор свойств у каждой свой.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прямоугольник ближе друг к другу по признакам, а ромб и трапеция выделяются более особыми свойствами.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круг: различие понятий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граница, которая состоит из точек на одинаковом расстоянии от центра. Она похожа на тонкий замкнутый контур, который можно обвести карандашом. Именно на ней отмечают радиус, диаметр и точки пересечения с другими линиями.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линия, а не вся фигура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включает не только границу, но и всю область внутри неё. Это делает его похожим на монету, тарелку или циферблат часов. На рисунке удобно показать центр, один радиус и диаметр, который проходит через центр и соединяет две точки окружности.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 круга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геометрической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классификации: число сторон, равенство сторон, количество углов, прямые углы и параллельные стороны.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и их названия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 — это замкнутая фигура, составленная из отрезков. Чем больше сторон, тем сложнее её контур и тем разнообразнее свойства, которые изучают в геометрии.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часто заметны в плитке, сотах, знаках и орнаментах. Их выбирают там, где важны прочность, удобное заполнение пространства и аккуратный внешний вид.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 числу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названиях сразу слышно количество сторон: пятиугольник, шестиугольник, семиугольник, восьмиугольник. Такой способ помогает быстро распознавать фигуру и не путать её с другими.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4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многоугольника все стороны равны и все углы равны, его называют правильным. К таким фигурам относятся, например, равносторонний треугольник и квадрат.
</a:t>
            </a:r>
            <a:endParaRPr lang="en-US" sz="10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геометрии и повседневным примерам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геометрические фигуры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выполнять разные функции: укреплять конструкцию, облегчать движение или делать предмет узнаваемым. Это хорошо видно на бытовых и природных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выбирают не случайно: их свойства помогают экономить материал, повышать прочность и улучшать удобство использования.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вычисление особенно простое: нужно знать только длину одной стороны. Это помогает быстро находить длину ограждений, рамок и контуров на чертежах.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квадрата складывают, чтобы найти его периметр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фигуры и их ключевые свойства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число сторон, углов и особые признаки у самых известных фигур.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фигур число сторон и углов помогает быстро определить их вид, а особые свойства уточняют классификацию.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элементы часто становятся основой декоративных узоров. Повторяющиеся круги, треугольники и квадраты создают порядок, ритм и легко запоминающийся рисунок, который удобно использовать в витражах и на ткани.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где важен ритм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дорожных знаках и школьной навигации форма помогает понять сообщение ещё до чтения текста. Треугольник привлекает внимание, круг быстро замечается, а квадрат и прямоугольник выглядят спокойно и строго.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читаются сразу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Дизайнеры часто выбирают простые геометрические формы, потому что они хорошо смотрятся в любом размере. Круг передаёт целостность, квадрат — устойчивость, а треугольник — движение и направление.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Логотипы и эмблемы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 искусстве, дизайне и знаках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простых элементов получаются сложные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геометрических фигур начинается с точки и последовательного соединения элементов.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фигуры и их различия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фигуры имеют четыре стороны и четыре угла, поэтому их легко перепутать. Однако у квадрата все стороны равны, а у прямоугольника равны только противоположные стороны.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ромб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напоминает квадрат своими равными сторонами, но его углы не обязаны быть прямыми. Именно поэтому по внешнему виду фигуры могут быть очень похожи, а по свойствам — различаться.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замечать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сравнение фигур нужно для решения задач на построение, измерение и доказательство. Одна неверно названная фигура может изменить ответ и весь ход рассуждения.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не совпадают. Окружность — это линия, а круг включает эту линию и внутреннюю часть плоскости, поэтому его площадь можно измерять.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4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геометрии; для круга показано условное большое число осей симметрии
</a:t>
            </a:r>
            <a:endParaRPr lang="en-US" sz="741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основных геометрических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фигуры часто выглядят аккуратно и уравновешенно. Поэтому их активно используют в чертежах, украшениях и графическом оформлении.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осей симметрии, тем более регулярной кажется фигура; круг выделяется как самая симметричная форма.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формы и ведёт к пониманию мира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фигуры помогают видеть закономерности в предметах, чертежах и природе. Чем точнее мы распознаём их свойства, тем увереннее решаем задачи и объясняем окружающие формы.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2026-06-03T09:54:31Z</dcterms:created>
  <dcterms:modified xsi:type="dcterms:W3CDTF">2026-06-03T09:54:31Z</dcterms:modified>
</cp:coreProperties>
</file>