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реки: главные водные артерии России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соединяют природные зоны и людей, определяя рельеф, жизнь и хозяйство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рек важна в географии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 классе реки помогают понять, как рельеф и климат влияют на водные ресурсы. Почти все крупные города выросли у воды, а поймы и дельты формируют природные комплексы.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124" y="1377928"/>
            <a:ext cx="162000" cy="2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0951" y="1377928"/>
            <a:ext cx="189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16011"/>
            <a:ext cx="202200" cy="179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речная система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 — место, где река начинается. Чаще всего им бывают родники, озёра или выход подземных вод. Отсюда формируется дальнейшее течение и путь будущей реки.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Русло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Русло — углубление, по которому течёт вода. Именно форма русла влияет на скорость потока и глубину. Со временем река может менять очертания русла.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Притоки и главная река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река и притоки собирают воду с большой территории. Притоки приносят дополнительную влагу и усиливают течение. Так формируется общая водная «сеть» района.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Устье и бассейн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Устье — место впадения реки в море, озеро или другую реку. Территория, с которой река собирает воду, называется бассейном, и у крупных рек он огромен.
</a:t>
            </a:r>
            <a:endParaRPr lang="en-US" sz="10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режим рек России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Преобладает смешанное питание: снеговое, дождевое и подземное. Но в разных районах один из источников может становиться главным. От него зависит, когда река полноводна.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равнин Европейской России особенно важно снеговое питание. Поэтому весной часто бывает половодье — период значительного подъёма уровня воды. Летом уровень обычно снижается.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Сибири и на Дальнем Востоке на режим сильно влияет долгая зима. Реки дольше стоят на ледоставе, а изменения уровня связаны с таянием снега и летними дождями.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реки проявляется в сезонных колебаниях уровня воды. Понимание питания помогает заранее учитывать половодья и спад, планировать хозяйственную деятельность и безопасность на воде.
</a:t>
            </a:r>
            <a:endParaRPr lang="en-US" sz="9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экосистеме оставаться устойчивой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 естественные берега поддерживают больше видов. Широкая пойма работает как «буфер» и место для жизни разных организмов. Загрязнение и вырубка прибрежной растительности снижают разнообразие.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вдоль русла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рек складываются прибрежные экосистемы: здесь больше влаги и света, поэтому растут влаголюбивые виды. В поймах встречаются ива, ольха, камыш, кувшинки, а в воде и у берегов — рыбы и другие животные.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 природный комплекс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реки России по длине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длинные системы — в Сибири, а на европейской части встречаются заметно более короткие реки. Это показывает, насколько протяжённа территория страны.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сильный разброс масштабов: от коротких рек европейской территории до гигантских речных систем Сибири и Дальнего Востока.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длине крупнейших рек и систем приводятся по общеизвестным справочным сведениям; точные значения могут отличаться в разных источниках.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288814"/>
            <a:ext cx="4794300" cy="27355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России и их особенности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ключевые признаки крупнейших рек: длину, особенности климата бассейна и роль в жизни регионов.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распределены по территории России неравномерно: одни тянутся через холодные регионы с длительным ледоставом, другие обеспечивают большие хозяйственные связи и транспорт.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о длине рек и особенностях их бассейнов по общеизвестным учебным и энциклопедическим данным.
</a:t>
            </a:r>
            <a:endParaRPr lang="en-US" sz="52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от истока до устья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схема движения воды в речной системе: от истока к устью с вариантами устья.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Волги составляет 3530 км: по её берегам расположены крупные города, а бассейн охватывает большую часть густонаселённой Европейской России.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3530 км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расстояние делает Волгу важной водной магистралью для крупных регионов.
</a:t>
            </a:r>
            <a:endParaRPr lang="en-US" sz="2423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о длине Волги из общеизвестных энциклопедических источников; точные цифры могут немного отличаться.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Лена, Енисей и Обь — великие реки Сибири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Лена, Енисей и Обь собирают воду с огромных пространств Сибири. Для них характерны большие протяжённость и мощный сток, а также широкие долины, где река активно «работает» с ландшафтом.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климата этих территорий режим рек сильно зависит от сезона. Весной и в начале лета наблюдаются разливы, а зимой реки надолго покрываются льдом, иногда сохраняя ледостав до нескольких месяцев.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долины и долгая зима делают эти реки важными природными «коридорами». Они поддерживают жизнь в условиях холода и влияют на хозяйство регионов, включая транспортные маршруты и водоснабжение.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0987" y="0"/>
            <a:ext cx="471152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851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 — важная река Дальнего Востока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8750" y="3559629"/>
            <a:ext cx="34812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природы и значение для рыб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 Амура отличается разнообразием природных условий — от лесов и лугов до пойменных территорий с редкими видами растений. В реке обитают ценные виды рыб, поэтому она важна и для природы, и для хозяйства.
</a:t>
            </a:r>
            <a:endParaRPr lang="en-US" sz="1057" dirty="0"/>
          </a:p>
        </p:txBody>
      </p:sp>
      <p:sp>
        <p:nvSpPr>
          <p:cNvPr id="7" name="Text 3"/>
          <p:cNvSpPr txBox="1"/>
          <p:nvPr/>
        </p:nvSpPr>
        <p:spPr>
          <a:xfrm>
            <a:off x="288750" y="2273275"/>
            <a:ext cx="34812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на востоке России и граница двух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 протекает по востоку России и на значительном участке служит государственной границей с Китаем. Его длина составляет около 4444 км, а характер берега и русла меняется от верховьев к низовьям.
</a:t>
            </a:r>
            <a:endParaRPr lang="en-US" sz="10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719065"/>
            <a:ext cx="324900" cy="2599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1467" y="1675625"/>
            <a:ext cx="26010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704625"/>
            <a:ext cx="324900" cy="28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686575"/>
            <a:ext cx="324900" cy="32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города России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России часто возникали на берегах рек: Москва, Санкт-Петербург, Казань, Нижний Новгород, Ярославль, Самара, Волгоград и Хабаровск. Реки давали воду и удобные пути сообщения.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людей и предприятий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городу для питья, работы предприятий, охлаждения оборудования и благоустройства. Кроме того, она поддерживает работу коммунальных служб, где качество воды напрямую влияет на здоровье жителей.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маршруты помогают перевозить грузы и развивать транспортную инфраструктуру. Даже там, где главенствуют дороги, река остаётся важным элементом хозяйственных связей.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 реку со стороны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влияет на реку через сточные воды, изменение берегов, плотины и рост потребления воды. Чем активнее освоена прибрежная зона, тем внимательнее нужно контролировать водные ресурсы.
</a:t>
            </a:r>
            <a:endParaRPr lang="en-US" sz="10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используется вода рек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практическом смысле нагрузки различаются: наибольшее значение имеют водоснабжение населения и работа предприятий, использующих воду регулярно и в больших объёмах.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что река выполняет сразу несколько «ролей». Там, где много потребителей, особенно важно беречь качество воды и управлять сбросами.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направлениям использования речной воды (условная шкала, без абсолютных измерений); опора на типовой материал курса географии (8 класс).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Гидроэлектростанции и реки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ГЭС строят на крупных и достаточно полноводных реках, где течение и количество воды позволяют получать электричество. Поэтому их выбирают так, чтобы водный поток был устойчивым в разные сезоны.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Плотины создают водохранилища и меняют уровень воды, скорость течения и природные условия ниже по течению. Эти изменения влияют на растения и животных, особенно на виды, связанные с руслом и миграциями.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уменьшить вред для природы, рядом с ГЭС предусматривают рыбоходы, ведут контроль стока и охрану ценных участков. Комплекс мер помогает сохранить биоразнообразие и снизить риски для экосистем.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52613" y="919100"/>
            <a:ext cx="3038974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на реке и правила безопасности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частые речные опасности с простыми правилами поведения, которые помогают избежать несчастных случаев у воды.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идея таблицы: большинство рисков связано с состоянием воды и берегов. Соблюдение запретов и дистанция от кромки чаще всего предотвращают опасные ситуации.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на водных объектах (общеобразовательные материалы и памятки МЧС/органов безопасности); обобщение для учебных целей.
</a:t>
            </a:r>
            <a:endParaRPr lang="en-US" sz="52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уровня воды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равнинных рек Европейской России пик уровня чаще связан со снеготаянием, а на Дальнем Востоке летом возможны заметные подъёмы из‑за дождей и муссонных осадков.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связь режима реки с климатом: в одних регионах решает снег, в других — летние осадки. Поэтому для безопасности и хозяйства важны сезонные прогнозы.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учебное описание годового режима рек (без указания конкретных измерений; условная шкала для наглядности).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реки загрязняются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загрязняются из‑за бытового мусора и сбросов, которые попадают в воду без полноценной очистки. Даже небольшие объёмы загрязнений со временем накапливаются и портят качество воды.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— попадание нефтепродуктов, а также удобрений и ядохимикатов с полей. Во время дождей и таяния они смываются в ручьи и реки, усиливая нагрузку на прибрежные экосистемы.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проблема — разрушение берегов: размыв, обнажение почвы и снижение устойчивости русла. Когда берега разрушаются, в воде увеличивается мутность, ухудшается среда обитания для рыб и растений.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реки зависит не только от предприятий, но и от поведения людей рядом с водой. Свалки, неправильная утилизация отходов и нарушение правил на берегах напрямую отражаются на реке.
</a:t>
            </a:r>
            <a:endParaRPr lang="en-US" sz="9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Сохранению рек помогают очистные сооружения и контроль за сбросами. Когда вода проходит очистку, уменьшается количество загрязняющих веществ, а значит снижается риск гибели рыбы и ухудшения условий для водных организмов.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важны раздельный сбор отходов, уборка берегов и восстановление прибрежной растительности. В заповедниках и национальных парках сохраняются естественные участки, где процессы идут ближе к природным.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сохраняют чистоту рек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в культуре и повседневной 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встречаются в песнях, сказках, пословицах, картинах и литературе как символ родной земли, движения и жизни. Через образ реки передают надежду, труд и связь поколений с местом.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людей река связана с рыбалкой, летним отдыхом, прогулками и путешествиями. Обычные семейные традиции — например, походы к воде и выезды на природу — укрепляют привычку бережного отношения к ней.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берега во многом формируют облик населённых пунктов и сохраняют историческую память территории. Там, где река «работает» как часть ландшафта, люди лучше чувствуют ценность сохранения её природы.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реки — природное богатство России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соединяют природные зоны и обеспечивают жизнь людей: дают пресную воду, пищу, энергию, транспортные пути и места отдыха. Бережное отношение, экономия воды и охрана берегов сохраняют их для будущих поколений.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2026-05-11T18:12:57Z</dcterms:created>
  <dcterms:modified xsi:type="dcterms:W3CDTF">2026-05-11T18:12:57Z</dcterms:modified>
</cp:coreProperties>
</file>