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jpe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«Пишем письмо об идеальном учителе»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ключевые качества учителя и навыки написания письма об идеале.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письма об идеальном учителе в образовании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помогает осознать роль учителя, развить навыки самовыражения и критического мышления, а также формирует уважение к педагогической профессии в современном обществе.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содержание успешного письма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должно содержать приветствие, ясное введение темы, а также последовательное изложение основных качеств и конкретных примеров.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грамотность текста, чёткая логика подачи мыслей и выразительность языка для передачи личностного отношения к учителю.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Заключительная часть включает выражение благодарности и пожеланий, подчеркивая не только личные ощущения, но и объективные достоинства.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идеального учителя через школьные ценности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педагог раскрывает потенциал каждого ученика и поддерживает развитие критического мышления.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формированию навыков общения и сотрудничества в коллективе.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Уважает уникальность личности подростка, стимулирует самостоятельность и социальную ответственность.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 справедливость, терпимость и эмпатию в отношениях с учащимися.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идеального педагога: основные качества и личностные черты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качества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Доброжелательность и искренность создают доверительную атмосферу. Готовность к обучению и открытость к инновациям поддерживают развитие и адаптацию к новым методикам.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навыки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требовательность сочетается с чувством юмора и заботой. Эмоциональный интеллект помогает внимательно слушать и мотивировать каждого ученика.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влияния учителя на жизненный путь ученика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обучения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создаёт первые впечатления, формирует базовые знания и уверенность в собственных силах.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подростковых кризисов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 поддерживает эмоциональное равновесие, становится наставником и опорой в сложные моменты.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мировоззрения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развитие критического мышления и ценностных ориентиров, влияя на формирование личности.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самоопределение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оказывает влияние на выбор будущей профессии и стимулирует исследовательский интерес.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школьников: ключевые качества учителя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учеников ценят в педагогах доброту и профессиональные знания, отражая важность эмоциональной поддержки и компетентности.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личностные качества и высокая квалификация являются фундаментом успешного учительства.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старшеклассников, Россия, 2023 год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компетенции современного педагога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и системное знание предмета позволяет ясно и просто объяснять сложные темы ученикам.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дисциплинированной, но поддерживающей среды стимулирует самостоятельность и развитие межпредметных навыков.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современных технологий и методов, таких как ИКТ и игровые приёмы, повышает интерес и вовлечённость учащихся.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учителя в мотивации учеников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страсти к предмету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вдохновляет учеников своим интересом к предмету, делясь личными примерами и поддерживая познавательную активность в классе.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школьных проектах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вовлечение педагога в инициативы школы помогает формировать у учеников навыки командной работы и самостоятельного мышления.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индивидуального развития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учитывает уникальные способности каждого учащегося и помогает развивать сильные стороны в учебе и за её пределами.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создания поддерживающей атмосферы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поддержка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создает обстановку, в которой ученики чувствуют себя защищёнными и уверенными, что способствует продуктивному обучению.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атмосфера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уважительного и дружелюбного климата способствует взаимопомощи и эффективному взаимодействию между школьниками.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Позитивная обратная связь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признание успехов и корректная поддержка при ошибках мотивируют учащихся на дальнейшее развитие.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187" y="1175216"/>
            <a:ext cx="413952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анализ: идеальный учитель и реальный опыт школьников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иллюстрирует различия между представлениями о 'идеальном учителе' и опытом общения с реальными педагогами по ключевым качествам.
</a:t>
            </a:r>
            <a:endParaRPr lang="en-US" sz="15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показывает, что идеализированные характеристики учителя реализуются неполно и не всегда, отражая сложность педагогической деятельности.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школы №4, Москва,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302" y="2679600"/>
            <a:ext cx="1929397" cy="207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6127" y="2679600"/>
            <a:ext cx="1929397" cy="20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9302" y="2679600"/>
            <a:ext cx="1929397" cy="2077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3302" y="2679600"/>
            <a:ext cx="1929397" cy="2077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культурные примеры идеального учителя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45032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Конфуций: источник мудрости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45032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символизирует вечные педагогические ценности — мудрость, уважение к ученикам и стремление к развитию характера. Его учения вдохновляют педагогов по всему миру уже более двух тысяч лет.
</a:t>
            </a:r>
            <a:endParaRPr lang="en-US" sz="700" dirty="0"/>
          </a:p>
        </p:txBody>
      </p:sp>
      <p:sp>
        <p:nvSpPr>
          <p:cNvPr id="19" name="Text 4"/>
          <p:cNvSpPr txBox="1"/>
          <p:nvPr/>
        </p:nvSpPr>
        <p:spPr>
          <a:xfrm>
            <a:off x="2572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Януш Корчак — гуманизм в образовании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2572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Януш Корчак известен своей заботой о детях и гуманистическим подходом к воспитанию. Его жизнь и труды служат примером преданности профессии и безусловной любви к учащимся.
</a:t>
            </a:r>
            <a:endParaRPr lang="en-US" sz="700" dirty="0"/>
          </a:p>
        </p:txBody>
      </p:sp>
      <p:sp>
        <p:nvSpPr>
          <p:cNvPr id="21" name="Text 6"/>
          <p:cNvSpPr txBox="1"/>
          <p:nvPr/>
        </p:nvSpPr>
        <p:spPr>
          <a:xfrm>
            <a:off x="4696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личностно-ориентированный подход
</a:t>
            </a:r>
            <a:endParaRPr lang="en-US" sz="1000" dirty="0"/>
          </a:p>
        </p:txBody>
      </p:sp>
      <p:sp>
        <p:nvSpPr>
          <p:cNvPr id="22" name="Text 7"/>
          <p:cNvSpPr txBox="1"/>
          <p:nvPr/>
        </p:nvSpPr>
        <p:spPr>
          <a:xfrm>
            <a:off x="4696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пропагандировал уважение к индивидуальности каждого ученика и обучение через жизненный опыт, что стало основополагающим для современных методов педагогики.
</a:t>
            </a:r>
            <a:endParaRPr lang="en-US" sz="700" dirty="0"/>
          </a:p>
        </p:txBody>
      </p:sp>
      <p:sp>
        <p:nvSpPr>
          <p:cNvPr id="23" name="Text 8"/>
          <p:cNvSpPr txBox="1"/>
          <p:nvPr/>
        </p:nvSpPr>
        <p:spPr>
          <a:xfrm>
            <a:off x="6820675" y="1475433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учителя: символ строгости и ответственности
</a:t>
            </a:r>
            <a:endParaRPr lang="en-US" sz="1000" dirty="0"/>
          </a:p>
        </p:txBody>
      </p:sp>
      <p:sp>
        <p:nvSpPr>
          <p:cNvPr id="24" name="Text 9"/>
          <p:cNvSpPr txBox="1"/>
          <p:nvPr/>
        </p:nvSpPr>
        <p:spPr>
          <a:xfrm>
            <a:off x="6820675" y="1958725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Воспитатели советской эпохи ассоциируются с дисциплиной и высоким чувством долга, что формировало серьезное отношение к образованию и уважение к знаниям среди молодёжи.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письма об идеальном учителе: структура и ключевые элементы
</a:t>
            </a:r>
            <a:endParaRPr lang="en-US" sz="293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приветствия на английском языке, например, Dear Teacher, выражая уважение и заинтересованность в общении.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заключении выражается благодарность, даются теплые пожелания и ставится подпись автора, что подчеркивает личное отношение.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содержит описание основных черт учителя и конкретные примеры из школьной практики, раскрывающие эти качества.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введении кратко обозначается тема письма и указывается причина, почему выбран именно этот педагог в качестве идеала.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эмоций и личного отношения в письме: рекомендации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личный опыт и ситуации, которые помогают передать ваши чувства и отношение к учителю максимально живо и убедительно.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Применяйте конкретные факты и примеры вместо абстрактных эпитетов для поддержки объективности и правдивости описания.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эмоционально окрашенные, но умеренные по форме выражения, чтобы письмо оставалось искренним и не переходило в чрезмерную эмоциональность.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и недопустимые элементы в письмах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грубости, оскорблений и чрезмерного панибратства, которые могут испортить впечатление и снизить уважение к написанному.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Обращайте внимание на грамотность: ошибки в орфографии и пунктуации нарушают восприятие и снижают объективность письма.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пропускайте структурные элементы: всегда включайте приветствие, основную часть и вежливое заключение, избегайте шаблонных клише без конкретного содержания.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Вдохновляющие публикации: примеры писем благодарности учителям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Екатерины из России 2018 года выражается глубокая признательность за поддержку и веру в себя, что оказало значительное влияние на её жизненный путь.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из других благодарственных писем подчеркивают важность личного вклада преподавателей и их роль в воспитании личности и мотивации учащихся.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 школьников отмечают, что процесс написания письма способствует осмыслению личных ценностей и развитию рефлексивных умений.
</a:t>
            </a:r>
            <a:endParaRPr lang="en-US" sz="2595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учащихся отмечают значительное улучшение навыков самоанализа и критического мышления после написания письма об идеальном учителе.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мотивационных практик, 2023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69236"/>
            <a:ext cx="5265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49761"/>
            <a:ext cx="526500" cy="42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69236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инструменты: цифровые технологии и письмо учителю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Распространённый способ обмена письмами, обеспечивающий оперативность и удобство отправки сообщений между учениками и педагогами.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Видеописьма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формат, позволяющий выразить признательность и эмоции не только словами, но и мимикой, что делает послание более личным.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быстрого обмена текстом и файлами, расширяя возможность коммуникации и увеличивая срочность обратной связи.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портфолио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 систематизация писем, которые могут служить доказательством достижений и развитию личности учащегося.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об идеальном учителе как элемент школьной и общественной культуры
</a:t>
            </a:r>
            <a:endParaRPr lang="en-US" sz="2886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открывает диалог ученика с образовательной системой, позволяя выразить признательность и формировать позитивное отношение к профессии.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Подчеркивает вклад учителей в духовное развитие общества, формируя у школьников чувство ответственности и сопричастности.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Выступает инструментом формирования общественного мнения, придавая значимость педагогической деятельности в культурном контексте.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укреплению культурной идентичности и сохранению традиций уважительного общения в образовательной 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письма об идеальном учителе для общества и личности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укрепить жизненные ориентиры и развить коммуникативные навыки, формируя уважение к профессии учителя и поддерживая личностный Рост в динамичном образовательном пространстве.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2026-05-07T19:14:49Z</dcterms:created>
  <dcterms:modified xsi:type="dcterms:W3CDTF">2026-05-07T19:14:49Z</dcterms:modified>
</cp:coreProperties>
</file>