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прилагательные: близкие и противоположные по смыслу
</a:t>
            </a:r>
            <a:endParaRPr lang="en-US" sz="1826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прилагательные делают речь точной, яркой и выразительной.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уже знаем о прилагательном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отвечает на вопросы какой? какая? какое? какие? Оно связано с существительным и помогает описывать предметы, людей и события так, чтобы сразу было понятно, о чём идёт речь.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 смыслу прилагательные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 смыслу прилагательные называют один и тот же признак, но по-разному. Например: маленький и крошечный, весёлый и радостный, смелый и храбрый.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не повторять одно и то же слово в тексте. Благодаря им речь становится живее, точнее и приятнее для слуха, как аккуратный рюкзак без лишних вещей.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близких слов общий смысл, но у каждого есть свой оттенок. Поэтому важно не просто подбирать похожее слово, а выбирать то, которое лучше подходит к предложению.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близкие слова отличаются друг от друга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 смыслу слова не бывают абсолютно одинаковыми. Например, большой и огромный близки, но огромный передаёт более сильный признак и звучит выразительнее.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тихий и спокойный тоже похожи, но употребляются в разных ситуациях. Тихий чаще говорит о звуке, а спокойный — о состоянии, характере или обстановке.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нужное слово, надо смотреть на контекст. Одно и то же прилагательное может подойти к одной фразе и совсем не подойти к другой.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близких прилагательных в речи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про доброго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добрый мальчик может оказаться ласковым и внимательным. Эти слова помогают показать его характер по-разному, но с похожим тёплым смыслом. Читатель сразу понимает, что герой не любит ссориться и умеет поддержать других.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день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описать солнце как яркое или сочное, если речь идёт о насыщенных красках. Такие прилагательные подходят к природе, цветам и фруктам. Они делают описание живым, будто рисунок вдруг стал чуть ближе и веселее.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открытка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Красивую открытку можно назвать прекрасной, а быстрый поезд — скорым. В каждом случае близкие слова помогают точнее передать впечатление. Один и тот же предмет словно надевает разные, но одинаково нарядные словесные костюмы.
</a:t>
            </a:r>
            <a:endParaRPr lang="en-US" sz="88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по смыслу прилагательные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прилагательные называют разные признаки, которые не совпадают. Например: горячий и холодный, высокий и низкий, длинный и короткий.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полезны, когда надо сравнить предметы или показать изменение. С их помощью различие видно сразу, без длинных объяснений и лишних слов.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пары делают речь очень выразительной. Они помогают увидеть контраст: день и ночь, тепло и мороз, большой дом и маленький дом.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противоположную пару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подобрать слово с противоположным значением.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противоположные прилагательные встречаются чаще всего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холодный, ясный и пасмурный — такие слова сразу помогают представить погоду. Они делают описание коротким, понятным и очень наглядным.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 людях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и злой, смелый и робкий — эти прилагательные помогают быстро показать характер героя. Одно слово, и образ уже перед глазами.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сравнении 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и низкий, длинный и короткий удобно использовать, когда нужно сравнить предметы. С ними разница становится заметной без лишних объяснений.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внешности и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и тёмный, яркий и тусклый часто встречаются в описании внешности, одежды и вещей. Такие слова делают картину чёткой и выразительной.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близких и противоположных слов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 смыслу прилагательные помогают заменить повтор и уточнить признак. Например, маленький можно заменить словом крошечный, чтобы речь звучала точнее и интереснее.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прилагательные показывают контраст. Когда мы говорим маленький и большой, разница видна сразу, и сравнение становится очень ясным даже для слушателя.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слов важны в речи. Одни делают описание богаче, другие подчёркивают различие. Вместе они помогают говорить и писать точнее, как настоящий мастер слов.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 загадках и пословицах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часто живут пары противоположностей: тёмный — светлый, горячий — холодный, длинный — короткий. Они помогают спрятать ответ и сделать загадку интереснее.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и коротких народных фразах часто встречаются близкие по смыслу слова. Они делают высказывание плавным, красивым и легко запоминающимся.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есть удачные прилагательные, он сразу становится ярче. Даже короткая фраза может зазвучать как маленькое чудо для ушей.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создают ритм. Фраза звучит как маленькая песенка, поэтому её приятно читать вслух и повторять без скуки.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прилагательные помогают описывать героя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герой сразу заметен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Улыбка, лёгкий шаг и живой взгляд — и герой уже кажется весёлым. Можно сказать: радостный, оживлённый, светлый по настроению. Такие слова помогают читателю увидеть характер персонажа почти без рисунка, как будто он сам вышел на страницу.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Хмурый герой говорит меньше, но понятно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сердитый, угрюмый или робкий, это тоже видно в словах. Противоположные признаки делают образ ярче: рядом с весёлым персонажем хмурый выглядит особенно заметно, и настроение сцены меняется сразу, без длинных объяснений.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нужное прилагательное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выбора слова в речи и при выполнении задания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 на уроке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пары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ищут близкое или противоположное слово к данному прилагательному. Такое задание тренирует внимание и помогает быстрее замечать смысловые связи между словами.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ряду слов нужно найти то, которое не подходит по смыслу. Игра учит сравнивать признаки и не путать похожие, но не одинаковые прилагательные.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тексте дети заменяют одно и то же прилагательное подходящим синонимом. Так речь становится чище, а описание — точнее и интереснее.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картинке или предмету составляется несколько словосочетаний с прилагательными. Это помогает закрепить новые слова и увидеть, как они работают в речи.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прилагательными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думать, что близкие по смыслу слова совершенно одинаковы. На деле у каждого есть свой оттенок значения, и он может быть очень важен в предложении.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подбирать противоположное слово только «на глаз», не проверяя смысл. Например, к слову весёлый не подходит холодный, потому что признаки относятся к разным сторонам.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 сверять слово с вопросом и контекстом. Если проверить, какой предмет описывается и что именно нужно сказать, выбрать верное прилагательное становится намного проще.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уточняется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маленький дом и фраза крошечный дом похожи, но звучат по-разному. Второе слово делает картину более точной и заметной, будто дом стал совсем крошечным.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меняет картину в предложении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огромный меняет впечатление ещё сильнее. Оно создаёт контраст с маленьким домом и сразу показывает разницу, как если бы рядом стояли два очень разных рисунка.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 парой прилагательных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выборе точного слова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0168" y="3429876"/>
            <a:ext cx="20115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работа и наблюдение за речью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вниманием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рассказах полезно замечать, какие прилагательные выбирают авторы. Так легко увидеть, как одно точное слово делает описание героя или события живым.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 стихах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прилагательные часто звучат особенно красиво. Сравнивая слова, можно заметить, что близкие по смыслу варианты дают разные оттенки и меняют настроение строки.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речь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встречаются не только в учебнике, но и в разговоре взрослых и детей. Если прислушиваться, можно быстрее запоминать удачные пары и их значения.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Пополняем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наблюдения расширяют запас слов и учат точнее выражать мысль. Чем больше примеров замечает ученик, тем легче ему выбирать подходящее прилагательное без лишних сомнений.
</a:t>
            </a:r>
            <a:endParaRPr lang="en-US" sz="8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Мини-итог по теме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 смыслу прилагательные помогают не повторяться и точнее называть признак предмета. Благодаря им речь звучит аккуратнее, красивее и богаче.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прилагательные показывают разницу особенно ясно. С их помощью легко сравнивать предметы, описывать изменения и замечать контраст в тексте.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Обe группы слов нужны в речи каждый день. Они делают высказывание понятным, выразительным и помогают слушателю или читателю быстрее представить картину.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уметь находить такие пары, читать и писать становится проще. Слова начинают работать как помощники, а не как капризные упрямцы.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темы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подобрать к прилагательному близкое или противоположное слово и объяснить, почему оно подходит. Например: умный — мудрый, высокий — низкий.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проверь, относятся ли слова к одной части речи и отвечают ли на один и тот же вопрос. Это помогает не перепутать прилагательное с другим словом.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составь с парой слово в предложении. Если фраза звучит понятно, точно и без странностей, значит, выбор сделан верно.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об именах прилагательных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прилагательные делают речь точной и яркой. Близкие слова помогают уточнять мысль, а противоположные — показывать разницу. Если замечать такие пары, читать, говорить и писать становится намного легче и интереснее.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2026-05-21T23:55:42Z</dcterms:created>
  <dcterms:modified xsi:type="dcterms:W3CDTF">2026-05-21T23:55:42Z</dcterms:modified>
</cp:coreProperties>
</file>