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скелета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скелет поддерживает тело, защищает органы и помогает нам двигаться?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скелет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формируется с детства и меняется по мере роста. Он помогает держать форму тела, защищает важные органы и делает движения возможными. На его состояние влияют питание, витамин D, активность и осанка.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скелета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образует прочную защитную оболочку для головного мозга и органов чувств. Его кости соединены так, чтобы выдерживать удары и сохранять форму головы.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туловища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 грудная клетка поддерживают тело, удерживают внутренние органы и помогают сохранять равновесие. Эта часть скелета особенно важна для осанки.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 и ног дают человеку возможность ходить, бегать, хватать предметы и выполнять точные движения. Именно они обеспечивают наибольшую подвижность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Череп: защита мозга и органов чувств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мозгового отдела образуют твёрдую коробку, которая защищает головной мозг от повреждений. Их прочное соединение делает эту защиту особенно надежной.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лицевого отдела поддерживают глаза, нос, рот и уши, а также формируют внешний облик лица. Они участвуют в жевании, дыхании и речи.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челюсть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отличается подвижностью. Благодаря ей человек может пережевывать пищу, открывать рот и произносить звуки, необходимые для 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Прочное соединение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костей черепа соединены неподвижно. Такое строение уменьшает риск смещения костей и повышает защитную функцию черепа при ударах.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костей в разных отделах скелета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костей сосредоточено в конечностях: именно они выполняют самые сложные и разнообразные движения.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костей показывает, что подвижность рук и ног требует особенно сложного строения скелета.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212" y="0"/>
            <a:ext cx="324147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 его отделы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420471" y="1187925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 отдел поддерживает голову и обеспечивает её повороты и наклоны. Он самый подвижный, поэтому особенно важен для точных движений и сохранения равновесия.
</a:t>
            </a:r>
            <a:endParaRPr lang="en-US" sz="892" dirty="0"/>
          </a:p>
        </p:txBody>
      </p:sp>
      <p:sp>
        <p:nvSpPr>
          <p:cNvPr id="13" name="Text 3"/>
          <p:cNvSpPr txBox="1"/>
          <p:nvPr/>
        </p:nvSpPr>
        <p:spPr>
          <a:xfrm>
            <a:off x="420471" y="1958082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грудному отделу прикрепляются рёбра, поэтому он участвует в образовании грудной клетки. Этот участок менее подвижен, но хорошо защищает внутренние органы.
</a:t>
            </a:r>
            <a:endParaRPr lang="en-US" sz="901" dirty="0"/>
          </a:p>
        </p:txBody>
      </p:sp>
      <p:sp>
        <p:nvSpPr>
          <p:cNvPr id="14" name="Text 4"/>
          <p:cNvSpPr txBox="1"/>
          <p:nvPr/>
        </p:nvSpPr>
        <p:spPr>
          <a:xfrm>
            <a:off x="420471" y="2728238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Поясничный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Поясничный отдел выдерживает большую часть нагрузки тела. Его позвонки крупнее других, потому что на них приходится значительное давление при стоянии и движении.
</a:t>
            </a:r>
            <a:endParaRPr lang="en-US" sz="894" dirty="0"/>
          </a:p>
        </p:txBody>
      </p:sp>
      <p:sp>
        <p:nvSpPr>
          <p:cNvPr id="15" name="Text 5"/>
          <p:cNvSpPr txBox="1"/>
          <p:nvPr/>
        </p:nvSpPr>
        <p:spPr>
          <a:xfrm>
            <a:off x="420471" y="3498395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Крестцовый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Крестцовый отдел соединяет позвоночник с костями таза. Он помогает передавать нагрузку от верхней части тела к ногам и делает опору более устойчивой.
</a:t>
            </a:r>
            <a:endParaRPr lang="en-US" sz="942" dirty="0"/>
          </a:p>
        </p:txBody>
      </p:sp>
      <p:sp>
        <p:nvSpPr>
          <p:cNvPr id="16" name="Text 6"/>
          <p:cNvSpPr txBox="1"/>
          <p:nvPr/>
        </p:nvSpPr>
        <p:spPr>
          <a:xfrm>
            <a:off x="420471" y="4268552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Копчиковый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Копчиковый отдел — это небольшая нижняя часть позвоночника. Хотя он почти не участвует в движении, он служит местом прикрепления некоторых мышц и связок.
</a:t>
            </a:r>
            <a:endParaRPr lang="en-US" sz="9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и ее роль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грудной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образована рёбрами, грудиной и грудными позвонками. Вместе эти кости создают прочную, но подвижную основу для защиты органов и дыхания.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рёбер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12 пар рёбер: семь пар истинных, три пары ложных и две пары свободных. Такое строение помогает грудной клетке быть гибкой и прочной одновременно.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защищает сердце и лёгкие от повреждений. Во время вдоха она расширяется, а при выдохе сужается, помогая воздуху входить и выходить из лёгких.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костей и их примеры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кости связана с тем, какую работу она выполняет: движение, защиту или опору.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костей помогают скелету одновременно быть прочным, подвижным и защищать внутренние органы.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8317" y="0"/>
            <a:ext cx="473496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кость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кальция и фосфора придают костям твёрдость. Чем лучше в организме снабжение этими веществами, тем крепче становится костная ткань.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кость покрыта надкостницей. Она участвует в росте кости в толщину, помогает её питанию и способствует восстановлению после повреждений.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делают кость более упругой и помогают ей не ломаться при небольших нагрузках. Благодаря им скелет сочетает прочность и некоторую гибкость.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кости находится костный мозг. Красный костный мозг образует клетки крови, поэтому скелет участвует не только в опоре, но и в кроветворении.
</a:t>
            </a:r>
            <a:endParaRPr lang="en-US" sz="10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костей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 встречаются там, где нужна особенно сильная защита. Так соединены кости черепа: они образуют прочную и устойчивую конструкцию.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соединения есть между позвонками. Они позволяют немного двигаться, но при этом сохраняют прочность позвоночника и уменьшают риск повреждений.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 называются суставами. Они покрыты хрящом, укреплены связками и уменьшают трение, поэтому человек может сгибать руки и ноги без лишней боли.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тело приходит в движение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сигнал от нервной системы через мышцы, сухожилия и суставы превращается в движение конечностей.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81" y="1588127"/>
            <a:ext cx="129187" cy="20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150" y="3092350"/>
            <a:ext cx="155250" cy="20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09717"/>
            <a:ext cx="193800" cy="172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4764" y="1588127"/>
            <a:ext cx="181125" cy="20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выполняет скелет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образует прочный каркас организма, удерживает тело в вертикальном положении и помогает сохранять его форму при движении, сидении и стоянии.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черепа, грудной клетки и позвоночника закрывают мозг, сердце, лёгкие и другие важные органы от ударов и сдавливания.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красном костном мозге образуются клетки крови, поэтому кости участвуют не только в движении, но и в обновлении внутренней среды организма.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минералов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костях накапливаются кальций и фосфор. Эти вещества нужны для прочности скелета и для нормальной работы мышц и нервов.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работает вместе с мышцами и суставами, позволяя ходить, бегать, прыгать и выполнять точные движения руками.
</a:t>
            </a:r>
            <a:endParaRPr lang="en-US" sz="8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кости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питание дают костям основу для роста, а солнце и сон помогают организму лучше использовать нужные вещества.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активность и питание; именно они сильнее всего поддерживают прочность костной ткани.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учебных материалов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скелет в детстве и подростковом возрасте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420471" y="1187925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хрящ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детском возрасте кости удлиняются благодаря хрящевой ткани и зонам роста. Поэтому скелет ребёнка ещё гибкий и особенно чувствителен к правильной нагрузке.
</a:t>
            </a:r>
            <a:endParaRPr lang="en-US" sz="913" dirty="0"/>
          </a:p>
        </p:txBody>
      </p:sp>
      <p:sp>
        <p:nvSpPr>
          <p:cNvPr id="13" name="Text 3"/>
          <p:cNvSpPr txBox="1"/>
          <p:nvPr/>
        </p:nvSpPr>
        <p:spPr>
          <a:xfrm>
            <a:off x="420471" y="1958082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 период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костная ткань быстро формируется, и организму нужны кальций, белок и витамин D. Без них кости растут медленнее и становятся менее прочными.
</a:t>
            </a:r>
            <a:endParaRPr lang="en-US" sz="859" dirty="0"/>
          </a:p>
        </p:txBody>
      </p:sp>
      <p:sp>
        <p:nvSpPr>
          <p:cNvPr id="14" name="Text 4"/>
          <p:cNvSpPr txBox="1"/>
          <p:nvPr/>
        </p:nvSpPr>
        <p:spPr>
          <a:xfrm>
            <a:off x="420471" y="2728238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развитию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мышцы, улучшает осанку и помогает костям становиться крепче. Движение особенно важно в школьные годы, когда организм активно развивается.
</a:t>
            </a:r>
            <a:endParaRPr lang="en-US" sz="841" dirty="0"/>
          </a:p>
        </p:txBody>
      </p:sp>
      <p:sp>
        <p:nvSpPr>
          <p:cNvPr id="15" name="Text 5"/>
          <p:cNvSpPr txBox="1"/>
          <p:nvPr/>
        </p:nvSpPr>
        <p:spPr>
          <a:xfrm>
            <a:off x="420471" y="3498395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осанке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сидение, тяжёлый рюкзак и неправильная посадка за партой перегружают позвоночник. Если такие привычки повторяются часто, возрастает риск нарушений осанки.
</a:t>
            </a:r>
            <a:endParaRPr lang="en-US" sz="861" dirty="0"/>
          </a:p>
        </p:txBody>
      </p:sp>
      <p:sp>
        <p:nvSpPr>
          <p:cNvPr id="16" name="Text 6"/>
          <p:cNvSpPr txBox="1"/>
          <p:nvPr/>
        </p:nvSpPr>
        <p:spPr>
          <a:xfrm>
            <a:off x="420471" y="4268552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прогулки и чередование учёбы с отдыхом помогают костной системе восстанавливаться. Постоянная перегрузка мешает нормальному росту и делает спину более уязвимой.
</a:t>
            </a:r>
            <a:endParaRPr lang="en-US" sz="8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осанка влияет на позвоночник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 — меньше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сидит и стоит ровно, позвоночник сохраняет свои естественные изгибы. Нагрузка распределяется равномерно, поэтому мышцам и костям легче удерживать тело. Такая осанка особенно важна во время учёбы.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сутулость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мышцы спины слабые, а движение ограничено, привычка сутулиться закрепляется быстро. Тогда плечи уходят вперёд, голова наклоняется, а позвоночник начинает работать с лишним напряжением.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 — это боковое искривление позвоночника, которое нельзя игнорировать. Его важно замечать вовремя, потому что при раннем контроле можно уменьшить последствия и помочь формированию правильной осанки.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травмы скелета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травмы костей и суставов, а также кратко объясняет, в каких случаях нужна помощь врача.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боль, заметная деформация и невозможность двигать конечностью — важные признаки, при которых требуется медицинская помощь.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первой помощи, школьный курс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костной системы у школьников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нагрузки, долгие уроки и недостаток движения часто отражаются не только на спине, но и на состоянии стоп и суставов.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нарушения осанки и малая активность: именно они чаще всего связаны с привычками учёбы и отдыха.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наблюдений для учебной диаграммы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сохраняют здоровый скелет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правилах школьной гигиены, безопасной физической активности и рационального режима дня.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костей у ребёнка меняется по мере роста: некоторые кости срастаются, а костная ткань продолжает обновляться всю жизнь.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костей обычно насчитывает скелет взрослого человека.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 — основа движения и здоровья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держит тело, защищает органы, помогает двигаться и поддерживает обмен веществ. Забота о питании, осанке и активности в школьные годы особенно важна для крепких костей.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2026-05-31T21:48:49Z</dcterms:created>
  <dcterms:modified xsi:type="dcterms:W3CDTF">2026-05-31T21:48:49Z</dcterms:modified>
</cp:coreProperties>
</file>