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и развитие кольчатых червей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изучаем размножение, развитие и их экологическую роль.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кольчатых червей
</a:t>
            </a:r>
            <a:endParaRPr lang="en-US" sz="390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— беспозвоночные с сегментированным телом и сложной системой кровообращения и нервов. Они обитают в почве, пресных и морских водоёмах, включая дождевых червей, пиявок и многощетинковых.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— морские обитатели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живут в морской среде, имеют многочисленные щетинки и раздельнополые особи. Среди них — яркий нереис с богатыми щетинками и развитой головной частью.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— дождевые черви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обитают в почве, обладают малым количеством щетинок и гермафродитизмом. Они играют важную роль в аэрации и плодородии грунта.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— пресноводные и морские паразиты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— гермафродитные черви, населяющие пресные и некоторые морские воды. Их характерная особенность — присасывающиеся ротовые приспособления.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 представители кольчатых червей
</a:t>
            </a:r>
            <a:endParaRPr lang="en-US" sz="3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 размножения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размножения размещаются в определённых сегментах тела кольчатых червей, обеспечивая эффективное воспроизводство потомства.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семенников и яичников позволяет хозяевам синтезировать мужские и женские половые клетки.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Семеприёмники и семяпроводы отвечают за транспортировку гамет с целью их оплодотворения в нужных сегментах.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пиявок яйца откладываются в плотные коконы, которые надёжно защищают эмбрионов от внешних угроз.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у кольчатых червей
</a:t>
            </a:r>
            <a:endParaRPr lang="en-US" sz="3682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и пиявки обладают одновременно мужскими и женскими половыми органами, что позволяет им перекрёстно оплодотворять друг друга при спаривании.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обеспечивает разнообразие генетического материала и способствует лучшей адаптации потомства к изменчивым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дождевого червя
</a:t>
            </a:r>
            <a:endParaRPr lang="en-US" sz="249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размножения с прямым развитием потомства
</a:t>
            </a:r>
            <a:endParaRPr lang="en-US" sz="9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спаривания и оплодотворения
</a:t>
            </a:r>
            <a:endParaRPr lang="en-US" sz="3477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Спаривание происходит ночью, когда два дождевых червя прижимаются брюшными сторонами, обеспечивая обмен сперматозоидами.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месте пояска выделяется слизь, которая способствует прикреплению и совместному оплодотворению половых клеток.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формируется кокон, который сдвигается с тела червя и остаётся в почве для развития эмбрионов.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469987"/>
            <a:ext cx="3929100" cy="145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размножения разных классов кольчатых червей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половом размножении и особенностях развития у трёх основных классов кольчатых червей.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воспроизведения различны, что способствует адаптации к средам обитания.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биологии кольчатых червей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пояска в размножении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пояска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Поясок выделяет слизистое вещество, формирующее кокон, в котором развиваются оплодотворённые яйца. Это защищает эмбрионов от внешних воздействий.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пояска для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пояска является местом оплодотворения и создания условий для успешного развития молодых особей, что повышает шансы на выживание.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кокона и развитие яиц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Кокон формируется из слизи пояска и движется по телу червя, собирая сперму и яйца для оплодотворения.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кокона надёжно защищает яйца от высыхания и губительного воздействия хищников.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оплодотворения кокон отделяется от тела и откладывается в почву, где начинается развитие эмбрионов.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кокону создаются оптимальные условия для формирования молодых червей и их успешного вылупления.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Продолжительность жизненного цикла дождевого червя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 яйца, которое развивается 2-3 недели, затем молодые черви растут в течение нескольких недель и живут до шести лет.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демонстрирует длительный зрелый этап, что обеспечивает стабильное воспроизводство в природных условиях.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кольчатых червей,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без стадии личинки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развиваются прямо: из кокона выходит миниатюрная копия взрослого червя, что минимизирует риски, связанные с личиночными стадиями.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личинки снижает вероятность гибели потомства из-за хищников и неблагоприятных условий, повышая шансы на выживание и последующее размножение.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многощетинковых червей
</a:t>
            </a:r>
            <a:endParaRPr lang="en-US" sz="3047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— раздельнополые организмы, что позволяет поддерживать генетическое разнообразие в популяциях морских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у них происходит наружным способом в воде, где происходит смешивание гамет разных особей для формирования новых организмов.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развития характерна личинка трохофора, которая обеспечивает дальнее расселение и способствует адаптации морских видов в различных средах.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Гермафродитизм и перекрёстное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обладают как мужскими, так и женскими половыми органами. Для размножения они обмениваются спермой, что обеспечивает разнообразие генетического материала и устойчивость популяции.
</a:t>
            </a:r>
            <a:endParaRPr lang="en-US" sz="1067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потомства в коконах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пиявок откладываются в плотные коконы, которые защищают эмбрионы от высыхания и хищников. Молодые особи вылупляются из коконов полностью развитыми.
</a:t>
            </a:r>
            <a:endParaRPr lang="en-US" sz="124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пиявок: особенности процесса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распределения видов по стратегиям размножения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стратегии отражают адаптацию червей к разнообразным средам обитания и способствуют их успешному выживанию.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доминирует у кольчатых, упрощая жизненный цикл и уменьшая уязвимость молодняка.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биологии кольчатых червей, 2024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условий на размножение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 напрямую влияет на успешность размножения и рост молодых червей, поскольку она необходима для их дыхания и подвижности.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ускоряет развитие яйца и снижает риск гибели эмбрионов, обеспечивая благоприятные условия для выживания.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богатого органического материала в почве улучшает питание червей и способствует увеличению численности потомства.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24673"/>
            <a:ext cx="3950100" cy="13302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плодовитость
</a:t>
            </a:r>
            <a:endParaRPr lang="en-US" sz="317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демонстрирует вариации в сроках жизни и количестве потомства у различных видов кольчатых червей.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размножения напрямую влияют на устойчивость и рост популяций каждого вида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кольчатых червей, 2023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дождевых червей в улучшении почвы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активно рыхлят почву, способствуя аэрации и улучшая структуру. Их деятельность ускоряет разложение органики и круговорот питательных веществ.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многощетинковых в морских экосистемах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многощетинковых являются частью зоопланктона и служат пищей для многих морских обитателей, поддерживая равновесие пищевых сетей океанов.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как регуляторы численности водных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 контролируют популяции рыб и иных водных организмов, участвуя в поддержании биологического баланса и предотвращая чрезмерное размножение некоторых видов.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развития кольчатых червей
</a:t>
            </a:r>
            <a:endParaRPr lang="en-US" sz="26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различным средам обитания
</a:t>
            </a:r>
            <a:endParaRPr lang="en-US" sz="3284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освоили почвенную среду, где дождевые черви остаются основными разлагателями органики и улучшают качество почвы.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водах пиявки и малощетинковые виды используют коконы и прямое развитие, что помогает выживать в переменчивых условиях.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морской среды широко используют личиночную стадию, обеспечивая расселение в водных массах и поддержание биоразнообразия.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типы размножения и развития увеличивают адаптивный потенциал кольчатых, позволяя соответствовать условиям разной среды обитания.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размножения и развития кольчатых червей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методы размножения и жизненные циклы кольчатых червей обеспечивают им успешное выживание и поддерживают важные экологические функции в различных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2026-05-08T23:11:38Z</dcterms:created>
  <dcterms:modified xsi:type="dcterms:W3CDTF">2026-05-08T23:11:38Z</dcterms:modified>
</cp:coreProperties>
</file>