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культура в 1920–1930-е годы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ускоренного прогресса, массовой культуры и новых общественных вызовов.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кризисы и перемены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мировыми войнами страны искали выход из последствий Первой мировой, экономических потрясений и политической нестабильности. На этом фоне наука, промышленность и массовая культура развивались особенно быстро, меняя повседневную жизнь и борьбу государств за влияние.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изменившие представления о мире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 — волновая механика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Эрвин Шрёдингер сформулировал волновую механику, ставшую одним из ключевых шагов в развитии квантовой физики и нового понимания поведения микрочастиц.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 — пенициллин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открыл пенициллин — вещество, которое позже стало основой антибиотиков и радикально изменило медицину.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 — нейтрон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Чедвик обнаружил нейтрон, что открыло новый этап ядерных исследований и уточнило представления о строении атома.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 — деление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Ган и Фриц Штрассман установили деление ядра урана, положив начало развитию атомной энергетики и атомного оружия.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новые методы производства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Конвейерное производство позволило резко сократить время сборки, а стандартизация деталей сделала выпуск товаров более массовым, предсказуемым и дешёвым.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Фордизм в США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фордизм стал символом американской индустрии: автомобили и бытовая техника выпускались большими сериями для растущего рынка потребителей.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индустриализация связывалась с гигантскими предприятиями, электростанциями и тяжёлой промышленностью, где Днепрогэс стал особенно заметным символом эпохи.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меняла саму организацию труда: рабочий всё чаще обслуживал машину, а не выполнял весь процесс вручную, что повышало производительность.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 массового производства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историческим тенденциям 1920–1930-х годов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статистические значения, а сравнительную динамику промышленного развития и кризисных спадов.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1929 года западные экономики испытали замедление, тогда как СССР ускорил индустриализацию и наращивание тяжёлой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авиация как символы технического прогресса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стал символом личной мобильности и массового потребления. Рост дорожной сети и выпуск грузовиков ускорили перевозки сырья, товаров и людей между городами.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из новинки превратился в практичный транспорт для почты, пассажиров и дальних перелётов. Рекордные рейсы демонстрировали возможности современной инженерии и связи.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метро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 метро обеспечивали быстрый городской и межрегиональный транспорт. Они связывали промышленные центры, облегчали ежедневные поездки и поддерживали рост больших городов.
</a:t>
            </a:r>
            <a:endParaRPr lang="en-US" sz="1169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стала основой новой скорости жизни: она сокращала расстояния, облегчала координацию хозяйства и делала обмен информацией более оперативным.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открытия 1920–1930-х годов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важнейшие открытия этого периода меняли физику, медицину и ядерные исследования.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всё сильнее влияла на медицину, энергетику и военную сферу, выходя за пределы академических лабораторий.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научных открытиях 1920–1930-х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гигиена и общественное здоровье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водоснабжения, канализации и санитарного контроля постепенно снижало распространение некоторых инфекций, особенно в крупных городах с развитой инфраструктурой.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Больницы, рентгенография, хирургия и бактериология стали более заметной частью городской медицины, а лабораторные методы усилили точность постановки диагноза.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Фармацевтическая промышленность расширяла выпуск лекарств, подготавливая почву для будущего массового применения антибиотиков и более эффективной терапии инфекций.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как прорыв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стало одним из самых перспективных событий эпохи, хотя широкое практическое использование антибиотиков развернулось позже, уже в военные годы.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научного открытия к массовому применению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знание проходит путь от лаборатории до повседневной жизни и 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кино как главные средства массовой культуры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быстро стало повседневным источником новостей, музыки и политических сообщений, объединяя слушателей в едином информационном пространстве.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Звуковое 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 звуковому кино фильмы стали ещё популярнее, а Голливуд укрепил своё международное влияние как центр индустрии развлечений.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модели досуга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формировала привычки отдыха, моду и представления об успехе, предлагая образцы поведения, понятные широкой аудитории.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радио и печать не только развлекали, но и убеждали: они распространяли идеи, стандарты и ценности гораздо быстрее прежних форм общения.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массовых коммуникаций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историческим данным о развитии массовых коммуникаций в 1920–1930-х гг.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кино и печать формировали единое информационное пространство, в котором новости и реклама быстро достигали миллионов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у радио; все три медиа усиливали стандартизацию вкусов и общественное влияние.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между авангардом и идеологией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поиск новых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Авангард, конструктивизм, сюрреализм и модернизм ломали привычные каноны. Художники и писатели стремились передать скорость городской жизни, экспериментировали с композицией, языком и образом человека в современном мире.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 — начало 1930-х: усиление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государство всё активнее вмешивалось в культурную сферу. Искусство всё чаще оценивали по его политической полезности, а свободный эксперимент уступал место требованиям идеологической дисциплины.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идеология и массовый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утверждался социалистический реализм, а литература, театр и кино ориентировались на воспитание «нового человека». Искусство становилось инструментом убеждения, массовой мобилизации и формирования официальных ценностей.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архитектуры и дизайна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проектировали прежде всего как удобные и рациональные пространства для работы, жилья и общественной жизни. Планировка, свет и логика движения людей становились важнее декоративной насыщенности фасадов.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использовались бетон, стекло и металл, позволявшие строить быстрее и смелее. Эти материалы подчеркивали технологический характер эпохи и создавали образ современного, динамичного города.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и Баухаус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связывали эстетику с практической пользой и массовым производством. Архитектура и предметный дизайн должны были быть простыми, доступными и соответствовать жизни индустриального общества.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Ар-деко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соединял геометрическую строгость, декоративность и ощущение роскоши. Он особенно заметен в общественных зданиях, интерьерах и элементах городского дизайна, где символизировал престиж и уверенность в прогрессе.
</a:t>
            </a:r>
            <a:endParaRPr lang="en-US" sz="993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Дома-коммуны, станции метро, фабрики и небоскрёбы становились визуальными знаками модернизации. Архитектура не только обслуживала город, но и демонстрировала идеалы своего времени.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30706"/>
            <a:ext cx="43896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центры и художественные направления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в разных городах складывались собственные художественные модели и культурные приоритеты.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эпохи была международной: города конкурировали не только экономически, но и как центры новых художественных языков.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культуры 1920–1930-х гг.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872" y="1925800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науки и культуры в СССР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для 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 энергетике, химии, авиации, геологии и машиностроении напрямую связывались с пятилетними планами. Наука рассматривалась как инструмент ускоренного хозяйственного роста и технической независимости страны.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техническое образование, сеть вузов и научных институтов. Государству требовались инженеры, конструкторы и специалисты, способные обслуживать сложную промышленность и крупные стройки.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плакат, литература и театр должны были поддерживать идеи социализма, коллективизма и труда. Культура становилась средством формирования общественного поведения и образа «нового человека».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цензура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требования ограничивали свободу творчества. Авторы, чьи взгляды расходились с официальной линией, сталкивались с запретами, давлением и преследованием, что сужало пространство культурного выбора.
</a:t>
            </a:r>
            <a:endParaRPr lang="en-US" sz="9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техника меняла повседневность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делало улицы и квартиры безопаснее и удобнее, продлевая активную часть дня. Оно также поддерживало работу фабрик, транспорта и бытовых приборов, ускоряя городской ритм.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радио сокращали дистанцию между людьми, предприятиями и учреждениями. Новости, распоряжения и личные сообщения стали распространяться быстрее, чем когда-либо прежде, меняя привычки общения.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обувь, посуда и фабричные продукты всё чаще выпускались серийно и становились доступнее для горожан. Повседневный быт постепенно унифицировался и зависел от промышленного производства.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распространялись неравномерно: жители деревни и бедных районов дольше сохраняли традиционный уклад. Поэтому модернизация меняла общество, но не устраняла социальные различия.
</a:t>
            </a:r>
            <a:endParaRPr lang="en-US" sz="9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инструмент политики и влияния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истории культуры и массовых коммуникаций 1920–1930-х гг.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системах культура влияла на поведение людей, но механизмы были разными: в одних странах через контроль, в других — через рынок и рекламу.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искусство редко было нейтральным: оно служило либо государству, либо коммерции, либо обеим силам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стал символом того, что технический прогресс не гарантировал социальной стабильности: на фоне достижений науки и индустрии миллионы людей теряли работу и уверенность в будущем.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Великой депрессии в США, начало 1930-х гг.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в США достигала примерно четверти трудоспособного населения в начале 1930-х годов.
</a:t>
            </a:r>
            <a:endParaRPr lang="en-US" sz="18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открытия к изменению 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распространения технологий в 1920–1930-х гг.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задала ритм современности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 соединили научный прорыв, массовую технику и новую культуру, но одновременно обострили социальные конфликты, идеологическое давление и угрозу войны. Именно в этом сочетании и заключалась сила эпохи.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2026-06-01T06:42:23Z</dcterms:created>
  <dcterms:modified xsi:type="dcterms:W3CDTF">2026-06-01T06:42:23Z</dcterms:modified>
</cp:coreProperties>
</file>