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древний класс, объединяющий змей, ящериц, крокодилов и черепах.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класса Пресмыкающиеся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более 300 миллионов лет назад и успешно перешли к наземному образу жизни. Их яйца покрыты плотной оболочкой, что позволило отказаться от водной среды для размножения и дало начало новым классам позвоночных.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эволюция пресмыкающихся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 сухая и покрыта роговыми чешуями, которые защищают организм от потери влаги. Такая особенность жизненно важна для выживания в сухой среде.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отсутствуют жабры, дыхание осуществляется исключительно с помощью лёгких, что отличает их от амфибий и позволяет жить на суше длительное время.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яйца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покрыты прочной кожистой или известковой оболочкой, развитие молодняка происходит вне водной среды, что стало ключевой эволюционной адаптацией.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пресмыкающихся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класса Пресмыкающиеся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отличаются крепким панцирем и разнообразием местообитаний — от суши до пресных вод.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крупные пресмыкающиеся, ведущие полуводный образ жизни, занимают высокое место в пищевой цепи.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включают змей и ящериц, характеризуются разнообразием форм и образов жизни, распространены на всех континентах.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 — редкая группа с уникальными чертами, распространены преимущественно в Австралии.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отрядов пресмыкающихся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ключевые параметры: длина тела, среда обитания и тип питания разных отрядов пресмыкающихся.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пресмыкающихся различаются по размерам, среде обитания и типу питания, отражая разнообразие адаптаций.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туловище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чётко отделена от туловища, что позволяет эффективнее осуществлять движения и реакции на окружающую среду. Туловище обычно укорочено для компактности.
</a:t>
            </a:r>
            <a:endParaRPr lang="en-US" sz="99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и хвост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пресмыкающихся есть четыре конечности, однако у змей и некоторых ящериц они редуцированы или вовсе отсутствуют. Хвост развит хорошо и выполняет важные функции.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плотными роговыми чешуями, которые защищают от высыхания и механических повреждений, что особенно важно для жизни на суше.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пресмыкающихся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и кровеносной 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пресмыкающихся состоит из трёх камер, что обеспечивает разделение кислородсодержащей и венозной крови, у крокодилов — четырёхкамерное сердце, близкое к птицам и млекопитающим.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включает два круга: большой и малый, а температура тела зависит от условий окружающей среды — пресмыкающиеся холоднокровны.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пресмыкающихся осуществляется исключительно лёгкими — жабры отсутствуют, адаптация к жизни вне воды.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пресмыкающихся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прямое: молодые особи после вылупления уже похожи на взрослых, без стадий личинок или гусениц.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Откладывают яйца с крепкой кожистой или известковой оболочкой, что позволяет размножаться вне воды и защищает эмбрион.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заботу о потомстве: крокодилы охраняют кладки, чтобы защитить яйца от хищников и неблагоприятных условий.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 ящерицы иногда прикрывают яйца своим телом, поддерживая оптимальную температуру для 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— мастера хищничества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питаются мелкими млекопитающими, птицами, земноводными и рыбами, используя яд и специальные методы охоты для поимки добычи в разных средах обитания.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— в основном насекомоядные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ящериц питаются насекомыми, но некоторые, особенно в жарких регионах, переходят на растительную пищу, демонстрируя разнообразие пищевых предпочтений.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 крокодилы — разные пищевые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могут быть растительноядными или всеядными, тогда как крокодилы — крупные хищники, охотящиеся на рыбу, млекопитающих и птиц.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пресмыкающихся: разнообразие стратегий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численности отрядов пресмыкающихся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доминируют по числу видов, обеспечивая значительное биоразнообразие в разных экосистемах.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чешуйчатых указывает на их успешную адаптацию и важную роль в природе, в отличие от менее многочисленных отрядов.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 обитания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полуводные формы отлично приспособлены к плаванию — у них развиты плавательные перепонки, а тело формой и строением адаптировано к жизни в воде.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могут зарываться в песок или землю, что помогает им избежать перегрева и сохранять влагу в засушливых или жарких условиях пустынь и степей.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регулируют активность в зависимости от температуры воздуха, поскольку не обладают постоянной теплопродукцией, что влияет на их поведение и выбор времени суток для охоты или отдыха.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древесные пресмыкающиеся имеют цепкие конечности и хвосты, благодаря чему легко поднимаются на деревья и укрываются от хищников или охотятся в кронах.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04" y="2926525"/>
            <a:ext cx="1405200" cy="2116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645" y="2926525"/>
            <a:ext cx="2114133" cy="211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5077" y="2934249"/>
            <a:ext cx="2113652" cy="21074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9322" y="2926525"/>
            <a:ext cx="1409422" cy="211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775850" y="1640250"/>
            <a:ext cx="1252929" cy="1125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игуана: древолазающий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игуана — крупная ящерица с длиной тела до 1,5 метра. Обитает в тропических лесах Центральной и Южной Америки, хорошо лазает по деревьям и питается растительной пищей.
</a:t>
            </a:r>
            <a:endParaRPr lang="en-US" sz="806" dirty="0"/>
          </a:p>
        </p:txBody>
      </p:sp>
      <p:sp>
        <p:nvSpPr>
          <p:cNvPr id="16" name="Text 2"/>
          <p:cNvSpPr txBox="1"/>
          <p:nvPr/>
        </p:nvSpPr>
        <p:spPr>
          <a:xfrm>
            <a:off x="2199500" y="1640250"/>
            <a:ext cx="1906464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Гюрза: ядовитая змея 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Гюрза — одна из самых опасных ядовитых змей Евразийского региона. Ее укус может быть смертельным, но при этом она избегает контактов с человеком и активна в сумерках.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5019850" y="1640250"/>
            <a:ext cx="1888246" cy="1122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Среднеазиатская черепаха: обитатель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небольшая сухопутная черепаха живет в засушливых районах Средней Азии. Приспособлена к жаркому климату, может долго обходиться без воды и питается травами и ягодами.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7102600" y="1640250"/>
            <a:ext cx="1287087" cy="12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Нильский крокодил: крупный африканский хищник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Нильский крокодил — один из самых больших пресмыкающихся, достигающий 6 метров. Обитает в реках и озёрах Африки, охотится на крупную дичь и играет важную роль в экосистеме.
</a:t>
            </a:r>
            <a:endParaRPr lang="en-US" sz="796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пресмыкающихся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видов пресмыкающихся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разных групп пресмыкающихся, показывающая значительные отличия между видами. Черепахи выделяются самым долгим возрастом.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научные исследования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 выражена тенденция длинной жизни у черепах, тогда как змеи и ящерицы живут значительно меньше.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 и цепях питания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выступают как важные хищники в водных экосистемах, поддерживая баланс численности рыб и амфибий, предотвращая перенаселение этих групп.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регулируют численность многих животных: ящерицы контролируют популяции насекомых, в то время как змеи охотятся на грызунов, снижая их вред для сельского хозяйства.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пресмыкающиеся служат пищей для более крупных животных, таких как хищные птицы и млекопитающие, способствуя переносу энергии по пищевой цепи.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от ядовитых змей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змеи, такие как гюрза и кобра, представляют угрозу для людей при встречах в природе. Их укусы требуют быстрой медицинской помощи и соблюдения мер предосторожности.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ящерицы и змеи уничтожают вредителей, которые наносят ущерб посевам и урожаю. Такие естественные враги способствуют поддержанию экологического баланса на полях.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пресмыкающихся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 часто содержат в домашних условиях как экзотических питомцев, а кожа крокодилов широко применяется для изготовления дорогих изделий в модной и кожевенной промышленности.
</a:t>
            </a:r>
            <a:endParaRPr lang="en-US" sz="1095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с пресмыкающимися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науке и культуре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змеи символизируют мудрость и возрождение, крокодилы — силу и власть, а черепахи ассоциируются с долголетием и устойчивостью, что отражено в мифах и легендах разных народов.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часто появляются в геральдике и народном искусстве, подчеркивая их историческую значимость и влияние на человеческое сознание и традиции.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яда пресмыкающихся помогают в разработке новых лекарств и медицинских препаратов, а изучение их регенеративных способностей раскрывает важные биологические механизмы.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пресмыкающихся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почвы токсичными веществами оказывает негативное влияние на здоровье и воспроизводство пресмыкающихся, снижая устойчивость популяций.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земель и вырубка лесов уничтожают естественные места обитания многих видов, что приводит к резкому сокращению их численности и угрозе исчезновения.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ради мяса, кожи и экзотических животных продолжают оставаться серьёзной проблемой для сохранения видов.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создаются заповедники, вводятся законодательные меры и контролируются нарушения, что способствует сохранению биоразнообразия и стабилизации численности.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Мадагаскарская черепаха-паук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уникальная черепаха обитает только на Мадагаскаре и находится под угрозой исчезновения из-за разрушения среды и незаконного сбора для торговли. Защитные меры направлены на сохранение её популяции.
</a:t>
            </a:r>
            <a:endParaRPr lang="en-US" sz="928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аллигатор — живое ископаемое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Малочисленный вид, живущий в водоемах Китая, столкнулся с критическим сокращением численности из-за загрязнения и потери среды обитания. Ведутся программы по сохранению и разведению в неволе.
</a:t>
            </a:r>
            <a:endParaRPr lang="en-US" sz="8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болотная черепаха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исчезающего статуса, населяет густые водные заросли. Основные угрозы — урбанизация и ухудшение качества водоемов. Защита включает мониторинг популяций и охрану мест размножения.
</a:t>
            </a:r>
            <a:endParaRPr lang="en-US" sz="927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пресмыкающихся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пресмыкающихся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не только для маскировки, но и в ответ на эмоции или температуру, используя особые клетки, отражающие свет по-разному.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способны долго обходиться без пищи — до шести месяцев, замедляя обмен веществ. У комодского дракона обнаружена ядовитая слюна, которая помогает парализовать добычу.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воспринимают вибрации почвы через тело и используют язык для улавливания химических сигналов, что помогает ориентироваться и находить добычу в темноте.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важность изучения и сохранения пресмыкающихся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играют ключевую роль в экосистемах, обладают уникальными адаптациями и концепциями. Их изучение и охрана необходимы для поддержания природного баланса и будущих научных открытий.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2026-05-08T22:44:29Z</dcterms:created>
  <dcterms:modified xsi:type="dcterms:W3CDTF">2026-05-08T22:44:29Z</dcterms:modified>
</cp:coreProperties>
</file>