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предметы, признаки, действия и состояния.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части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точно выражать мысли, понимать строение предложения и уверенно выполнять морфологический разбор. Это основа грамотной устной и письменной речи в 6 классе.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самостоятельных частей речи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обозначают предметы, признаки, действия, количество или состояние. Именно они несут основную информацию, без которой предложение теряет смысл и становится неполным.
</a:t>
            </a:r>
            <a:endParaRPr lang="en-US" sz="81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на 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часть речи можно распознать по вопросам: кто? что? какой? сколько? что делать? как? каково? Вопрос помогает понять значение слова и его место в речи.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Изменяются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самостоятельные части речи изменяются: существительные — по падежам и числам, глаголы — по временам и лицам, прилагательные — по родам, числам и падежам.
</a:t>
            </a:r>
            <a:endParaRPr lang="en-US" sz="956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 контекстом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в предложении может проявлять разные признаки, поэтому важно учитывать не только форму, но и смысл, а также соседние слова.
</a:t>
            </a:r>
            <a:endParaRPr lang="en-US" sz="980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Выполняют разные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самостоятельные части речи могут быть подлежащим, сказуемым, определением, дополнением или обстоятельством. Это делает их важными для построения связной речи.
</a:t>
            </a:r>
            <a:endParaRPr lang="en-US" sz="8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значение, пример и вопрос, чтобы быстро отличать самостоятельные части речи.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к чему относятся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значение слова помогают быстро определить часть речи и не смешивать похожие формы.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6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часть речи по слову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значении слова, вопросе, изменяемости и грамматических признаках.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обозначает людей, животных, явления, события и чувства: ученик, река, смех, дружба. Оно отвечает на вопросы кто? что? и помогает называть всё, о чём говорят.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грамматические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изменяется по числам и падежам, а также имеет род: мужской, женский или средний. По форме слова можно понять, как оно связано с другими словами.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часто бывает подлежащим или дополнением, потому что называет главный предмет сообщения. В тексте оно помогает строить основу высказывания и связывать смысловые части.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для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существительных невозможно точно назвать людей, вещи и явления. Поэтому эта часть речи встречается очень часто и становится опорой для понимания предложения.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качество или свойство предмета: высокий, летний, добрый, деревянный. Оно делает описание точнее и помогает представить предмет более ясно и выразительно.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Согласуется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изменяется вместе с существительным по роду, числу и падежу. Поэтому в словосочетании оба слова связаны по смыслу и по форме.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Задает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отвечает на вопросы какой? какая? какое? какие? По вопросу легко понять, что слово связано с предметом и уточняет его признак.
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эти части речи связаны, но выполняют разные функции в предложении.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и прилагательное: чем они различаются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предмет, а прилагательное уточняет его признак и зависит от него по форме.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6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и местоимение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показывает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обозначает количество предметов или порядок при счёте: два, семь, первый, десятый. Оно помогает точно передавать число и последовательность без лишних слов.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указывает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 называет предмет прямо, а только указывает на него: я, ты, он, этот, такой, кто-то. Благодаря этому речь становится короче и избегает повторов.
</a:t>
            </a:r>
            <a:endParaRPr lang="en-US" sz="1252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речи делают высказывание точнее: числительное передаёт количество, а местоимение заменяет уже известное слово. Это особенно важно в связном тексте и диалоге.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отвечают на вопросы сколько? который? , а местоимения — кто? что? какой? Эти вопросы помогают различать похожие по смыслу слова в предложении.
</a:t>
            </a:r>
            <a:endParaRPr lang="en-US" sz="11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учебное, схематическое соотношение частей речи в речи и тексте.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в русском языке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тексте нужны существительные и глаголы: они называют предметы и действия, а остальные части речи уточняют смысл.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для наглядного сравнения, без статистической привязки
</a:t>
            </a:r>
            <a:endParaRPr lang="en-US" sz="6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как часть речи действия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действие, состояние или изменение предмета: бежать, читать, расти, отдыхать, спать. Он помогает показать, что происходит в определённый момент или вообще происходит регулярно.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глаголу задают вопросы что делать? что сделать? Иногда добавляются более точные формы: что делает? что делал? что будет делать? По ним легко узнать эту часть речи в тексте.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изменяются по временам, числам и лицам, а в прошедшем времени — ещё и по родам. Эти признаки помогают понять, когда происходит действие и кто его выполняет.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глагол является сказуемым. Именно он сообщает основную информацию о действии или состоянии, поэтому без него предложение обычно теряет смысловую завершённость.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как, где и когда совершается действие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уточняет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показывает, как совершается действие: быстро, тихо, аккуратно. Оно делает высказывание точнее, потому что добавляет важную деталь о способе действия.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когда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отвечает не только на вопрос как? , но и на вопросы где? , когда? , куда? , откуда?. Слова рядом, вчера, домой, сверху помогают указать место и время.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не изменяется, поэтому его форма остаётся одинаковой в разных предложениях. Это отличает его от многих других самостоятельных частей речи.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наречие связано с глаголом и поясняет его. В сочетании оно помогает представить действие более ясно и подробно, не перегружая предложение лишними словами.
</a:t>
            </a:r>
            <a:endParaRPr lang="en-US" sz="9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передают состояние природы, среды или человека: холодно, темно, тихо, жаль. Они сообщают не действие, а обстановку или внутреннее чувство.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употребляются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 безличных предложениях: На улице холодно. В комнате тихо. В них нет подлежащего, а состояние обозначается как основная мысль.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похожи на наречия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слова категории состояния могут напоминать наречия, но смысл у них иной. Наречие описывает признак действия, а категория состояния обозначает саму ситуацию или состояние.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проверить вопрос и смысл слова в предложении. Если оно отвечает на каково? и сообщает состояние, перед нами слово категории состояния.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изменяется ли слово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установить часть речи по значению, вопросу и грамматическим признакам.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увидеть, как слово устроено и какую функцию выполняет в предложении. Особенно важно не пропускать начальную форму и постоянные признаки.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 при морфологическом разборе слова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пункты разборa взаимосвязаны: сначала определяют часть речи, затем форму и признаки, а после этого устанавливают роль слова в предложении.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показывает, на какой вопрос отвечает каждая часть речи и какой пример помогает её узнать в тексте.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примеры к каждой части речи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пример вместе помогают быстрее распознать часть речи, особенно если слово может употребляться в разных значениях.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989" y="2007275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693" y="2007275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2385" y="2007275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9682" y="2025675"/>
            <a:ext cx="398700" cy="35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2224" y="2007275"/>
            <a:ext cx="391200" cy="39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самостоятельные части речи работают в предложении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предмет или того, о ком говорится в предложении. Оно часто становится главным словом, вокруг которого строится смысл высказывания.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действие или состояние и сообщает, что происходит. Без глагола предложение обычно теряет движение и основную мысль.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признак предмета и делает описание точнее. С его помощью речь становится более выразительной и понятной для слушателя.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Объясняет, как, где и когда совершается действие. Оно добавляет важные детали, не повторяя уже названную информацию.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повторяющееся слово и помогает избежать однообразия. Благодаря ему текст звучит естественнее и короче, не теряя смысла.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частей речи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смешивают местоимение и существительное, а также числительное и прилагательное. Ошибка возникает, когда внимание обращают только на внешнюю форму слова.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первый может обозначать порядок предмета или быть признаком, если оно связано с существительным по смыслу. Без контекста определить часть речи невозможно точно.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одного вопроса недостаточно: важно проверить значение слова и его роль в предложении. Одно и то же слово может вести себя по-разному в разных конструкциях.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разные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иногда принимают за краткое прилагательное, а это ведёт к неверному разбору. Чтобы избежать ошибки, нужно сравнивать слово с опорными признаками каждой части речи.
</a:t>
            </a:r>
            <a:endParaRPr lang="en-US" sz="7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определения части речи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как поэтапно анализировать слово и проверять его признаки в контексте.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помогают точно называть предметы, признаки, действия, количество и состояния. Если уметь задавать вопрос, проверять форму слова и смотреть на контекст, разбор становится понятным и надёжным.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2026-05-28T08:10:20Z</dcterms:created>
  <dcterms:modified xsi:type="dcterms:W3CDTF">2026-05-28T08:10:20Z</dcterms:modified>
</cp:coreProperties>
</file>