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животных: ключевые темы и разнообразие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– невероятно многообразное царство с огромным значением для природы и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животных и их становление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это многоклеточные существа, способные к движению и питающиеся органическими веществами. Их эволюция началась около 600 миллионов лет назад, породив разнообразие видов по всему земному шару.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животных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рыбы, амфибии, рептилии, птицы и млекопитающие. Все они имеют внутренний скелет и сложную нервную систему, что позволяет им вести активный образ жизни и быстро адаптироваться.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обширная группа включает насекомых, пауков, моллюсков и червей, более миллиона видов. Обычно у них отсутствует внутренний скелет, а строение тела проще, но они очень разнообразны и многочисленны.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в животном мире насчитывается более 7 миллионов видов, что отражает колоссальное разнообразие форм жизни, приспособленных к самым разным средам и условиям.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9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позвоночных и беспозвоночных животных
</a:t>
            </a:r>
            <a:endParaRPr lang="en-US" sz="1989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двумя большими группами по скелету, нервной системе и органам чувств.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имеют более сложное строение и нервную систему, что отражается в их поведении и способностях.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«Биология, 6 класс»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и животные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суши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и слон живут на земной поверхности, обладая приспособлениями к суше, такими как мощные конечности и кожа, защищающая от пересыхания.
</a:t>
            </a:r>
            <a:endParaRPr lang="en-US" sz="1172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 и акула прекрасно адаптированы к жизни в воде: у них обтекаемая форма тела и специальные органы для дыхания и передвижения под водой.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и почвенные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и скворец обитают в воздухе, имеют лёгкие крылья для полёта. Почвенные жители, например дождевой червь и жук-навозник, живут под землей, способствуя её аэрации и разложению органики.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1601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916" y="1898603"/>
            <a:ext cx="213769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передвижения животных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рыбы передвигаются в воде с помощью плавников и обтекаемого тела, что обеспечивает скорость и маневренность.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и бабочки используют крылья для полёта, сочетая лёгкость с высокой скоростью и точностью управления.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и заяц обладают сильными лапами, позволяющими развивать высокую скорость и уклоняться от хищников.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и улитки передвигаются медленно, используя гибкое тело или мышечные сокращения, приспособленные к их образу жизни.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групп животных на Земле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преобладают в животном мире по количеству видов, составляя около 80%. Позвоночные занимают 20%, из которых большинство — рыбы.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беспозвоночных свидетельствует о их важной роли в экосистемах, несмотря на меньшую сложность строения.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животных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и зайцы питаются растениями, используя специальные зубы и пищеварительные системы, чтобы переваривать волокнистую пищу и получать необходимые питательные вещества.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и орлы охотятся на других животных, обладая острыми зубами, когтями и ловкостью, что помогает им добывать пищу и поддерживать баланс в природе.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и люди могут есть как растительную, так и животную пищу, что повышает их выживаемость в различных условиях и разнообразит рацион.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численность травоядных, предотвращая перенаселение и истощение растительности в экосистемах.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хищников в природе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острым зрением, мощными клыками и быстрыми рефлексами, что обеспечивает успешную охоту и выживание рода.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Тигры, совы и акулы являются примерами хищников, которые воздействуют на структуру популяций и поддерживают экологическое равновесие.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Охотясь на слабых и больных животных, хищники способствуют здоровью и укреплению популяций.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из Красной книги России и их численность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примеры охраняемых видов, находящихся под угрозой исчезновения в России.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находятся на грани исчезновения, требуя активных мер по охране для сохранения биоразнообразия страны.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фонд дикой природы (WWF)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и самые маленькие представители животного мира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океана: синий кит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считается самым крупным животным на Земле. Его длина достигает 30 метров, а масса — до 180 тонн. Этот морской гигант питается преимущественно крилем и способен преодолевать огромные расстояния.
</a:t>
            </a:r>
            <a:endParaRPr lang="en-US" sz="1054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млекопитающие: зверёк-мышь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Зверёк-мышь — одно из самых маленьких наземных млекопитающих. Его вес составляет около 2 граммов, что позволяет ему легко маневрировать в густой траве и избегать хищников.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Крошечная пчела-трифилум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Пчела-трифилум — одна из самых миниатюрных пчёл в мире, её длина всего 2 миллиметра. Несмотря на крохотные размеры, она играет важную роль в опылении растений.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наблюдений за миграцией животных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охраны природы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помогают животным находить ресурсы и подходящие условия для размножения, способствуя устойчивости популяций.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значительные различия в дальности миграций, отражающие специфику каждого вида и среды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у хамелеонов позволяет им изменять окраску, сливаясь с окружающей средой для защиты от хищников.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черепахи, обладают твёрдым панцирем, обеспечивающим защиту от врагов и неблагоприятных условий.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многие виды, включая медведя и ежа, впадают в спячку, чтобы переждать период нехватки пищи и холода.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выживанию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животных и человека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в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приручил собак, коров и лошадей для помощи в охране, перевозке и обеспечении пищей. Эти животные стали неотъемлемой частью жизни человека.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Животные-компаньоны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и кошки выступают как верные друзья и помощники, улучшая эмоциональное состояние людей и помогая в различных бытовых и профессиональных задачах.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дикую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приводит к изменению среды и снижению численности диких видов, что требует внимательного отношения и охранных мер.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Лемминги и снежный барс страдают из-за утраты естественной среды обитания под воздействием хозяйственной деятельности человека.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волк — редкий вид, численность которого сокращается из-за браконьерства и изменений климата в местах обитания.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программы в заповедниках России и международных организациях направлены на сохранение редких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930"/>
            <a:ext cx="4964700" cy="906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118430"/>
            <a:ext cx="4964700" cy="90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059930"/>
            <a:ext cx="4964700" cy="906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2600" y="4001430"/>
            <a:ext cx="4964700" cy="90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экосистемах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1217700"/>
            <a:ext cx="23421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выступают важными звеньями пищевых цепей, регулируя численность других видов и поддерживая равновесие экосистемы.
</a:t>
            </a:r>
            <a:endParaRPr lang="en-US" sz="107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2192500"/>
            <a:ext cx="23421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способствуют опылению, что необходимо для размножения многих цветковых растений и поддержания биоразнообразия.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3150524"/>
            <a:ext cx="23421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белки помогают распространять семена растений, способствуя обновлению и расширению растительных сообществ.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4092024"/>
            <a:ext cx="23421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создают водоёмы, а муравьи и дождевые черви улучшают структуру почвы, что положительно влияет на ландшафт и другие организмы.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— самый быстрый наземный зверь, способный развивать скорость до 120 км/ч на коротких дистанциях при охоте.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рекорды среди животных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мышь-капля — самый лёгкий млекопитающий, её масса всего 2 грамма, что делает её невероятно манёвренной в полёте.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Попугай какаду отличается долгожительством — продолжительность жизни может достигать 80 лет, что больше, чем у многих других птиц.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слон обладает крупнейшими ушами среди млекопитающих, которые помогают регулировать температуру тела в жарком климате.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типичного животного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последовательность стадий развития у многих животных видов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239923"/>
            <a:ext cx="2160577" cy="19116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375" y="1240598"/>
            <a:ext cx="2121584" cy="1910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5950" y="1240598"/>
            <a:ext cx="2121584" cy="1910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7525" y="1240598"/>
            <a:ext cx="2121584" cy="1910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из мира животных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80719" y="3317775"/>
            <a:ext cx="2013325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ультрафиолетовое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видят ультрафиолетовый свет, что помогает им находить цветы и воспринимать сложные узоры, невидимые человеческому глазу.
</a:t>
            </a:r>
            <a:endParaRPr lang="en-US" sz="1172" dirty="0"/>
          </a:p>
        </p:txBody>
      </p:sp>
      <p:sp>
        <p:nvSpPr>
          <p:cNvPr id="11" name="Text 3"/>
          <p:cNvSpPr txBox="1"/>
          <p:nvPr/>
        </p:nvSpPr>
        <p:spPr>
          <a:xfrm>
            <a:off x="253996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сердца осьминога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обладает тремя сердцами: два прокачивают кровь через жабры, а третье – по всему телу, обеспечивая высокую кислородную отдачу.
</a:t>
            </a:r>
            <a:endParaRPr lang="en-US" sz="1172" dirty="0"/>
          </a:p>
        </p:txBody>
      </p:sp>
      <p:sp>
        <p:nvSpPr>
          <p:cNvPr id="12" name="Text 4"/>
          <p:cNvSpPr txBox="1"/>
          <p:nvPr/>
        </p:nvSpPr>
        <p:spPr>
          <a:xfrm>
            <a:off x="4661540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и эмпатия слонов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способны узнавать себя в зеркале и проявлять заботу о сородичах, что свидетельствует о высоком уровне социальной интеллекта.
</a:t>
            </a:r>
            <a:endParaRPr lang="en-US" sz="1172" dirty="0"/>
          </a:p>
        </p:txBody>
      </p:sp>
      <p:sp>
        <p:nvSpPr>
          <p:cNvPr id="13" name="Text 5"/>
          <p:cNvSpPr txBox="1"/>
          <p:nvPr/>
        </p:nvSpPr>
        <p:spPr>
          <a:xfrm>
            <a:off x="678311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морской звезды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звезда способна восстанавливать утраченные лучи, что обеспечивает ей выживание после травм и атак хищников.
</a:t>
            </a:r>
            <a:endParaRPr lang="en-US" sz="11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2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животных и сохранения биоразнообразия
</a:t>
            </a:r>
            <a:endParaRPr lang="en-US" sz="3526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животных раскрывает взаимосвязи природы и помогает сохранять её богатство. Защита биоразнообразия необходима для устойчивого будущего планеты.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2026-05-08T08:44:52Z</dcterms:created>
  <dcterms:modified xsi:type="dcterms:W3CDTF">2026-05-08T08:44:52Z</dcterms:modified>
</cp:coreProperties>
</file>