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9 классе: основные темы и связь между ними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соединяет выражения, уравнения, функции и графики в единую систему.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курс повторяет важные идеи 7–8 классов, помогает уверенно решать задачи и готовит к старшей школе и экзаменам. Здесь особенно важно уметь преобразовывать выражения, работать с графиками и проверять ответы.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алгебра в 9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и буквенные выражения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составлено только из чисел и знаков действий. Его можно вычислить сразу, если соблюдать порядок действий и правильно использовать скобки.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3x + 5 и 2a^2 — 7a показывают, как буква влияет на результат. В записи (m + 4) (m — 4) особенно важны скобки и порядок действий.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вместо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содержит переменные, поэтому его значение меняется при подстановке разных чисел. Так удобно записывать общие правила и формулы.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выполняют действия в скобках, затем умножение и деление, а после — сложение и вычитание. Это определяет правильное значение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 + b)^2 = a^2 + 2ab + b^2 помогает быстро раскрывать скобки и сразу видеть, как появляются три слагаемых вместо громоздкого произведения.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 — b)^2 = a^2 — 2ab + b^2 показывает, что меняется только знак среднего члена. Это удобно при упрощении выражений и решении задач.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a^2 — b^2 = (a — b) (a + b) часто используется для разложения на множители. Она позволяет преобразовывать выражения и упрощать вычисления без длинных раскрытий.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02299"/>
            <a:ext cx="4166100" cy="18073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преобразования выражений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приёмы помогают сделать запись короче и удобнее для вычислений.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приём служит одной цели: упростить выражение и подготовить его к дальнейшему решению уравнений или преобразованию формул.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уравнение с одной переменной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действий при решении уравнений в 9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и его геометрический смысл
</a:t>
            </a:r>
            <a:endParaRPr lang="en-US" sz="2734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одной переменной обычно записывают как ax + b = 0, где a не равно нулю. Оно имеет один корень, если данные корректны.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 — это число, при подстановке которого равенство становится верным. Его удобно отмечать на числовой прямой как найденное решение.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изобразить уравнение на координатной плоскости, решение можно связать с точкой пересечения графика с осью абсцисс. Так алгебра становится наглядной.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y = kx + b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значений видно, что разные коэффициенты меняют наклон и положение прямой относительно осей координат.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k функция возрастает, при отрицательном — убывает; число b задаёт точку пересечения с осью y.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для школьного курса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функция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переменных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задаёт правило, которое каждому допустимому значению x сопоставляет одно значение y. Поэтому важно понимать, какая переменная является независимой, а какая — зависимой.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функции, нужно подставить конкретное число вместо x и аккуратно вычислить результат. Это можно сделать по формуле, таблице или графику.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включает все значения x, для которых выражение имеет смысл. Например, нельзя делить на ноль, поэтому такие значения сразу исключают.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функцию помогает сравнивать зависимости, находить закономерности и проверять ответы в задачах. В 9 классе это особенно важно при работе с графиками и уравнениями.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0969" y="1483351"/>
            <a:ext cx="249187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функция и парабола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функция записывается как y = ax^2 + bx + c, где a не равно нулю. Именно второй степени переменной достаточно, чтобы график стал параболой.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больше нуля, парабола открывается вверх, а если a меньше нуля — вниз. Это сразу показывает, где график имеет наименьшее или наибольшее значение.
</a:t>
            </a:r>
            <a:endParaRPr lang="en-US" sz="133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графика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b и c смещают параболу относительно осей координат. По ним определяют, где находится вершина, как проходит ось симметрии и где график пересекает оси.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по графику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по параболе обычно ищут вершину, ось симметрии и точки пересечения с осями. Эти элементы помогают быстро описать поведение функции.
</a:t>
            </a:r>
            <a:endParaRPr lang="en-US" sz="12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квадратной функции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формула может смещать параболу, менять её направление и положение вершины. Это удобно видеть на координатной плоскости.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и знак коэффициента a сильнее всего меняют внешний вид параболы, а точки вершины помогают быстро сравнивать графики.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функций y = x^2, y = (x — 2)^2 — 1, y = -x^2 + 4; без внешних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и его корни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как ax^2 + bx + c = 0, где a не равно нулю. Именно коэффициенты a, b и c определяют способ решения и число возможных корней.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это такое значение x, при котором левая и правая части уравнения становятся равными. Обычно ответ проверяют подстановкой, чтобы убедиться в отсутствии вычислительной ошибки.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дискриминант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D = b^2 — 4ac помогает заранее узнать, сколько действительных корней имеет уравнение: два, один или ни одного. Это экономит время при решении.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применяют разложение на множители, выделение полного квадрата и формулу корней. Выбор способа зависит от вида уравнения и того, насколько удобно его преобразовать.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квадратных уравнений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каждый способ удобнее и какой ответ он помогает получить.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заданиях сначала ищут самый простой путь, а формула корней остаётся универсальным способом, когда разложение не получается.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класса; учебные примеры.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корней через дискриминант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квадратного уравнения в стандартном школьном виде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985" y="3270876"/>
            <a:ext cx="299025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 системах линейных уравнений
</a:t>
            </a:r>
            <a:endParaRPr lang="en-US" sz="2713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является пара чисел, которая одновременно подходит обоим уравнениям. Именно поэтому важно проверять не одно значение, а сразу две переменные.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выражает одну переменную через другую, а метод сложения помогает убрать одну из неизвестных. Оба способа сводят систему к более простому виду.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графическом решении строят две прямые на координатной плоскости. Точка их пересечения показывает единственное решение, если линии не параллельны.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используют при расчёте стоимости, расстояния, количества предметов и других жизненных ситуаций. Они помогают связать две величины в одной 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системы уравнений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 удобно искать по координатной сетке: оно сразу даёт пару чисел, подходящую обеим формулам.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решение одно; параллельные прямые не имеют общих точек, а совпадающие дают бесконечно много решений.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линейных функций y = x + 1 и y = -x + 3; без внешних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и числовые промежутки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неравенство показывает, какие значения переменной подходят. В отличие от уравнения, ответом здесь часто становится не одно число, а целый промежуток допустимых значений.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и делении на положительное число знак неравенства сохраняется. Если делят на отрицательное число, знак меняют на противоположный, иначе ответ будет неверным.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удобно изображать на числовой прямой: закрашенной точкой, отрезком, лучом или интервалом. Такая запись помогает быстро увидеть границы промежутка и включённость концов.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последовательности и арифметическая прогрессия
</a:t>
            </a:r>
            <a:endParaRPr lang="en-US" sz="1961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порядок чисел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рассматривают как числа, идущие в определённом порядке. Каждый член занимает своё место, поэтому важно не только значение, но и его номер.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постоянная разность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арифметической прогрессии разность соседних членов не меняется. Это позволяет находить следующий член по правилу, а не пересчитывать всё заново.
</a:t>
            </a:r>
            <a:endParaRPr lang="en-US" sz="131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формула и задачи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расчётов используют a_n = a_1 + (n — 1)d. По ней находят любой член, замечают закономерность и решают практические задачи на последовательное изменение чисел.
</a:t>
            </a:r>
            <a:endParaRPr lang="en-US" sz="12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 и что добавляется в курсе 9 класса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старые знания переходят в новые темы и решения.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9 класса строится на уже знакомых приёмах, но расширяет их до более сложных уравнений, графиков и способов анализа зависимостей.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алгебры 7–9 классов.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9 класса: итог курса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9 класса алгебра помогает уверенно работать с выражениями, уравнениями, графиками и последовательностями. Эти темы образуют единую систему, где каждый новый способ опирается на уже изученные приёмы.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2026-05-29T15:15:28Z</dcterms:created>
  <dcterms:modified xsi:type="dcterms:W3CDTF">2026-05-29T15:15:28Z</dcterms:modified>
</cp:coreProperties>
</file>