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и yet в вопросах: что важно понять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и yet в вопросах: Present Perfect без ошибок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Present Perfect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связывает прошлое с настоящим. В вопросах already помогает спросить о возможном результате, а yet — о том, не пора ли он уже появился.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связь с настоящим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нужен, когда действие уже произошло, но его результат важен сейчас. Поэтому вопросы часто касаются не самого прошлого, а текущего состояния.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Have you finished your homework? Has she seen the message? В обоих случаях интересует не время события, а его результат на данный момент.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спрашивают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узнать, завершено ли действие, есть ли опыт или сохраняется ожидание. Именно поэтому они часто звучат в разговоре естественно и полезно.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048352"/>
            <a:ext cx="4791900" cy="10358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и yet: основной смысл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помогают понять отношение говорящего к результату, но оттенок у них разный.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звучит как проверка ожидаемого факта, а yet — как ожидание результата, который может быть не готов.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already и yet в вопросах Present Perfect
</a:t>
            </a:r>
            <a:endParaRPr lang="en-US" sz="12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992102"/>
            <a:ext cx="4791900" cy="103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стоят already и yet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слова в вопросе помогает сразу понять его смысл. already обычно ставится ближе к глаголу, а yet — чаще в конец вопроса.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слова подсказывает, что already связано с уже случившимся действием, а yet — с ожиданием результата.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already и yet в вопросах Present Perfect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вопроса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Present Perfect показывает, как строится вопрос и куда добавляются already/yet.
</a:t>
            </a:r>
            <a:endParaRPr lang="en-US" sz="14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в вопросах: когда это уместно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7127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already, когда спрашиваешь о действии, которое, по твоему мнению, могло завершиться раньше, чем ожидалось. Вопрос звучит как проверка готовности.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127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Ожидаемое завершение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вариант часто встречается, если говорящий думает, что ответ может быть положительным. Примеры: Have you already eaten lunch? Has he already left?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Намёк на «да»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особенно уместно, когда важно уточнить, не произошло ли что-то раньше обычного времени. Так вопрос звучит более определённо и выразительно.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результат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already: место в предложении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обычно стоит перед смысловым глаголом в третьей форме. Так вопрос сохраняет правильный порядок слов и звучит естественно для Present Perfect.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перед V3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Have you already done it? Has she already read the book? В обоих случаях already стоит перед причастием и не меняет саму грамматическую схему.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already важно не забыть про причастие: done, read, seen, finished. Именно эта форма показывает, что действие связано с результатом, а не просто с прошлым.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3-я форма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в вопросах: когда это уместно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350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помогает спросить, завершилось ли действие к этому моменту. Вопрос не утверждает результат, а показывает ожидание: он мог появиться, но пока неизвестно.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5300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результата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105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yet переводится как «ещё?» или «ещё не?». Это слово особенно удобно, когда хочется узнать, готово ли что-то сейчас.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125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вопросе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278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Have you finished yet? Has the class started yet? Have they arrived yet? Во всех случаях речь идёт о том, наступил ли нужный результат.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298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вопросы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с yet важна не статистика, а одна устойчивая позиция: слово обычно ставится в конце, чтобы показать ожидание результата.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позиция yet в вопросе — в конце.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yet в Present Perfect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оттенков смысла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already звучит как проверка: действие ожидают как почти или уже завершённое. Yet, наоборот, подчёркивает ожидание результата и возможную незавершённость.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сильнее подталкивает к положительному ответу, а yet оставляет результат открытым.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Present Perfect; без числовых данных.
</a:t>
            </a:r>
            <a:endParaRPr lang="en-US" sz="12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и yet в разных типах предложений
</a:t>
            </a:r>
            <a:endParaRPr lang="en-US" sz="3144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7127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already сообщает, что действие выполнено раньше, чем его ожидали. Такое употребление звучит как подтверждение факта и часто ставится перед V3.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127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27350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отрицаниях yet очень удобно передаёт смысл «ещё не». Оно подчёркивает, что результат ожидается, но его пока нет, и чаще стоит в конце предложения.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27350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83425" y="2528167"/>
            <a:ext cx="2289300" cy="16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yet помогает спросить о готовности результата, а already — уточнить, не произошло ли событие раньше срока. Оба слова усиливают смысл Present Perfect.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83425" y="1905558"/>
            <a:ext cx="22893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 1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350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порядок слов: в вопросе нужен вспомогательный глагол, затем подлежащее и только потом смысловой глагол. Правильно: Have you already seen it?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5300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105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не забывай про третью форму глагола. После already нельзя ставить начальную форму: Have you already eat? Ошибка исправляется на Have you already eaten?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125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V3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278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 — подмена Present Perfect на Past Simple. Если важен результат сейчас, нужна форма Have/Has + V3, а не Did you see…?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298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время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 2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 наречия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ставь already и yet вместе без причины. В одном вопросе обычно достаточно одного слова, потому что каждое из них задаёт свой оттенок ожидания.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вспомогательный глагол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have или has по подлежащему: he, she, it требуют has, а I, you, we, they — have. Это влияет на всю форму вопроса.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yet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местом yet: в вопросах он чаще стоит в конце, поэтому Have you finished yet? звучит естественно, а середина предложения обычно не подходит.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1: already или yet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419675" y="2247225"/>
            <a:ext cx="28647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ты спрашиваешь, готово ли задание, обычно подходит yet: Have you finished your homework yet? Здесь важен вопрос об ожидаемом результате, которого ещё может не быть.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419675" y="1543100"/>
            <a:ext cx="28647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yet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45825" y="2247225"/>
            <a:ext cx="28647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хочется подчеркнуть, что действие случилось раньше, чем ожидалось, можно выбрать already: Have you already finished your homework? Это звучит как проверка неожиданно быстрого результата.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5825" y="1543100"/>
            <a:ext cx="28647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already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2: вставь already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has she нужно поставить already перед V3: Has she already left school? Так вопрос проверяет, случилось ли событие раньше ожидаемого момента.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задание тоже проверяет готовый результат: Have you already seen this film? Вопрос звучит естественно, потому что already стоит перед третьей формой seen.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уже видна та же схема: Have they already started the game? Наречие стоит перед started, а форма have помогает построить Present Perfect.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вопрос по шагам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элементов в Present Perfect-вопросе и место наречий.
</a:t>
            </a:r>
            <a:endParaRPr lang="en-US" sz="17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в диалоге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готово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спрашивает: Have you done it yet? Ученик смотрит в тетрадь, кивает и отвечает: Yes, I have. В этом ответе слышится простое подтверждение, что работа уже закончена.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ждут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сестра торопит брата: Have you already done it? Он пожимает плечами и улыбается: No, not yet. Здесь уже чувствуется ожидание, потому что результат всё ещё не получен.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 — разные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друг интересуется о проекте: Have you finished it yet? Ответ звучит коротко: Yes, I have. Такой диалог показывает, как one наречие меняет оттенок одной и той же конструкции.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5: мини-диалоги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завершён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Have you finished your project yet? обычно требует ответа о готовности. Короткое Yes, I have показывает, что результат уже есть и ожидание закончено.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не готово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Tom cleaned his room yet? звучит как вопрос об ожидании. Ответ Not yet означает, что действие пока не выполнено, но его всё ещё ждут.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состоялась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already met the new teacher? подчёркивает, что встреча произошла раньше, чем предполагалось. Ответ Yes, I have подтверждает, что событие уже состоялось.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 и вывод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простую схему: already чаще проверяет неожиданный или ранний результат, а yet — ожидание того, что действие ещё может случиться. Формула остаётся одной: Have/Has + подлежащее + V3.
</a:t>
            </a:r>
            <a:endParaRPr lang="en-US" sz="148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2026-07-25T07:35:31Z</dcterms:created>
  <dcterms:modified xsi:type="dcterms:W3CDTF">2026-07-25T07:35:31Z</dcterms:modified>
</cp:coreProperties>
</file>