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темы к действию: практика, проверка и уверенный результат.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часть учебного модуля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превращает тему в действие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помогает сразу применить правило, увидеть ошибку и заметить прогресс. Она работает в любом предмете, если есть цель, образец и задания от простого к более сложному.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практической части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Повторить тему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ученики вспоминают ключевую тему урока и проверяют, что уже знают. Это создаёт основу для работы без лишнего напряжения и помогает быстрее включиться в задания.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понимание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важно понять, насколько материал усвоен: короткие задания показывают, где ответ точен, а где нужен пересмотр. Ученику легче увидеть конкретный результат своей работы.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Применить на практике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знания применяются в упражнениях разного типа: выбрать, дописать, исправить, объяснить. Такой переход показывает, что правило работает не только в учебнике, но и в задаче.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Отметить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ученик получает обратную связь и отмечает, что уже получается уверенно, а что стоит повторить. Это делает следующий шаг обучения понятным и посильным.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подготовить и как работать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Подготовка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Подготовьте тетрадь, ручку, карточки или лист с заданиями. Рядом должен быть таймер и место для работы в паре.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Вход в работу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Прочитайте инструкцию до конца и убедитесь, что понятен формат ответа. Важно сразу заметить, что именно нужно сделать.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Выполнение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Выполняйте задание коротко и аккуратно, не пропуская ключевые шаги. Если нужна помощь, сначала сделайте собственную попытку.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Сверьте результат по образцу, ключу или проверке партнёра. Затем отметьте время, аккуратность и то, что получилось лучше всего.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Разминка перед упражнениями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старт
</a:t>
            </a:r>
            <a:pPr algn="ctr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задаёт быстрый вопрос, и класс отвечает без долгих пауз. Это похоже на старт перед тренировкой: память включается, а тема вспоминается легче. Ошибка здесь не мешает, а помогает понять, что уже знакомо.
</a:t>
            </a:r>
            <a:endParaRPr lang="en-US" sz="1093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жизнью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вопрос связан с обычной жизнью: пример из расписания, магазина или дороги. Тогда тема становится понятнее, потому что её можно увидеть в знакомой ситуации и объяснить своими словами.
</a:t>
            </a:r>
            <a:endParaRPr lang="en-US" sz="1125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верное
</a:t>
            </a:r>
            <a:pPr algn="ctr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карточке появляется выбор из двух-трёх вариантов, и нужно найти верный ответ. Такой формат даёт уверенность: ученик сравнивает варианты, замечает детали и сразу видит, где ошибся или угадал правильно.
</a:t>
            </a:r>
            <a:endParaRPr lang="en-US" sz="109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образца: как выполнять задание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выполнения одного образца с короткими подсказками.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Стартовое упражнение помогает быстро войти в тему и сразу получить понятный результат без лишней нагрузки.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Форматы короткие, понятные и подходят для быстрой проверки в классе.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Упражнение № 1: стартовый уровень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форматы стартового упражнения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Упражнение № 2: следующий шаг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ответ уже не просто выбирают, а формулируют сами. Короткая фраза показывает, понял ли ученик главное и умеет ли он закончить мысль без подсказки.
</a:t>
            </a:r>
            <a:endParaRPr lang="en-US" sz="1181" dirty="0"/>
          </a:p>
        </p:txBody>
      </p:sp>
      <p:sp>
        <p:nvSpPr>
          <p:cNvPr id="10" name="Text 3"/>
          <p:cNvSpPr txBox="1"/>
          <p:nvPr/>
        </p:nvSpPr>
        <p:spPr>
          <a:xfrm>
            <a:off x="729400" y="216405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шага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нужно найти и исправить один неверный шаг. Это учит не только замечать ошибку, но и понимать, почему правильный ход решения выглядит именно так.
</a:t>
            </a:r>
            <a:endParaRPr lang="en-US" sz="1181" dirty="0"/>
          </a:p>
        </p:txBody>
      </p:sp>
      <p:sp>
        <p:nvSpPr>
          <p:cNvPr id="11" name="Text 4"/>
          <p:cNvSpPr txBox="1"/>
          <p:nvPr/>
        </p:nvSpPr>
        <p:spPr>
          <a:xfrm>
            <a:off x="729400" y="300190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образец остаётся, но ученик делает собственный выбор. Здесь важно не копировать, а объяснить, почему подходит именно этот вариант или формулировка.
</a:t>
            </a:r>
            <a:endParaRPr lang="en-US" sz="1181" dirty="0"/>
          </a:p>
        </p:txBody>
      </p:sp>
      <p:sp>
        <p:nvSpPr>
          <p:cNvPr id="12" name="Text 5"/>
          <p:cNvSpPr txBox="1"/>
          <p:nvPr/>
        </p:nvSpPr>
        <p:spPr>
          <a:xfrm>
            <a:off x="729388" y="381990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идёт по трём признакам: точность, полнота и логика. Такой критерий помогает быстро увидеть, где ответ сильный, а где ему не хватает одного элемента.
</a:t>
            </a:r>
            <a:endParaRPr lang="en-US" sz="11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Упражнение № 3: мини-задача по теме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3875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Мини-ситуация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получает небольшую ситуацию и применяет правило в новом контексте. Ответ может быть очень коротким, но в нём должны быть верные шаги и понятное объяснение выбора.
</a:t>
            </a:r>
            <a:endParaRPr lang="en-US" sz="1362" dirty="0"/>
          </a:p>
        </p:txBody>
      </p:sp>
      <p:sp>
        <p:nvSpPr>
          <p:cNvPr id="10" name="Text 3"/>
          <p:cNvSpPr txBox="1"/>
          <p:nvPr/>
        </p:nvSpPr>
        <p:spPr>
          <a:xfrm>
            <a:off x="3309499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формат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результата может меняться: это 2–3 предложения, схема или заполненная карточка. Главное — показать, что способ решения работает не только в образце.
</a:t>
            </a:r>
            <a:endParaRPr lang="en-US" sz="1362" dirty="0"/>
          </a:p>
        </p:txBody>
      </p:sp>
      <p:sp>
        <p:nvSpPr>
          <p:cNvPr id="11" name="Text 4"/>
          <p:cNvSpPr txBox="1"/>
          <p:nvPr/>
        </p:nvSpPr>
        <p:spPr>
          <a:xfrm>
            <a:off x="6075074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оценка
</a:t>
            </a:r>
            <a:pPr algn="l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смотрит не на объём, а на наличие правильного хода мысли. Если аргумент есть и он связан с темой, задание считается выполненным успешно.
</a:t>
            </a:r>
            <a:endParaRPr lang="en-US" sz="144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и группы: совместная проверка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совместной работы в паре или малой группе.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Мини-квиз помогает быстро увидеть, что уже усвоено, а что требует повторения перед переходом к следующему шагу.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структура практического блока по теме урока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Мини-квиз и самопроверка
</a:t>
            </a:r>
            <a:endParaRPr lang="en-US" sz="2434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коротких формата дают быструю самопроверку без перегрузки и сразу показывают, где ученик уверен, а где нужна поддержка.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трудности возникают не из-за темы, а из-за одного пропущенного шага в проверке ответа.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рекомендации к практической части модуля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повторный взгляд на условие часто помогает избежать ошибки.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Финальное закрепление занимает немного времени и показывает, готов ли ученик применить тему без подсказки.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схема урока: практика и закрепление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коротких шага достаточно, чтобы проверить понимание и самостоятельность.
</a:t>
            </a:r>
            <a:endParaRPr lang="en-US" sz="156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удобных способа подвести итог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уверенности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Смайлик в конце урока работает как быстрый сигнал: ученик показывает, насколько уверенно чувствует себя после практики. Один взгляд помогает учителю увидеть настроение, а самому школьнику — честно оценить свой прогресс без длинного объяснения.
</a:t>
            </a:r>
            <a:endParaRPr lang="en-US" sz="1009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Отметка по шагам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помогает отметить не только результат, но и путь к нему. Когда ученик ставит отметку рядом с каждым пунктом, он видит, какие действия уже освоены, а какие требуют повторной тренировки и внимания.
</a:t>
            </a:r>
            <a:endParaRPr lang="en-US" sz="1125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запись
</a:t>
            </a:r>
            <a:pPr algn="ctr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 делает рефлексию точнее. Ребёнок пишет, что получилось лучше всего, где пришлось остановиться и какой шаг ещё нужно повторить, поэтому итог урока становится понятным и полезным для следующего занятия.
</a:t>
            </a:r>
            <a:endParaRPr lang="en-US" sz="108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232624"/>
            <a:ext cx="4228200" cy="9886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задания и критерии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 сохраняет тот же формат, что и урок, поэтому ученик легко понимает, что делать и как проверить себя.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формат знаком, а критерии ясны, домашняя работа не перегружает и повторяет ключевой способ действия из урока.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практического блока и требования к домашнему заданию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на уроке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98275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Разогрев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идёт разогрев: несколько коротких действий включают внимание, снимают напряжение и возвращают к теме. Этот шаг особенно важен, когда ученики переходят от разговора к самостоятельной работе.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311350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Образец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показывается образец, чтобы ученик видел не только ответ, но и путь к нему. Пошаговый пример помогает понять, как читать условие и выбирать действие.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943466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Первый успех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начинается лёгкое упражнение, где успех достигается быстро и без лишнего напряжения. Такой старт создаёт ощущение посильности и готовит к более сложному заданию.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554216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Усложнение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нагрузка постепенно возрастает: появляется мини-задача, где нужно применить правило в новом контексте. Здесь особенно важны самостоятельный выбор и короткое объяснение ответа.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7193466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Проверка и итог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ученик проверяет себя и фиксирует результат. Рефлексия помогает увидеть прогресс, заметить пробелы и понять, что повторить перед следующим уроком.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5162" y="3080520"/>
            <a:ext cx="425700" cy="3405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Форматы, которые подходят для любого предмета
</a:t>
            </a:r>
            <a:endParaRPr lang="en-US" sz="2699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удобно использовать для быстрых заданий на соответствие, выбор и короткий ответ. Они легко подстраиваются под любую тему и позволяют менять содержание без перестройки всего урока.
</a:t>
            </a:r>
            <a:endParaRPr lang="en-US" sz="1211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Чек-листы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Чек-листы помогают ученику двигаться по шагам и не терять важные действия. Такой формат особенно полезен, когда нужно проверить порядок выполнения и аккуратность работы.
</a:t>
            </a:r>
            <a:endParaRPr lang="en-US" sz="1211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Мини-кейсы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Мини-кейсы показывают тему в маленькой жизненной ситуации. Ученик применяет правило или способ решения, а не просто повторяет его, поэтому задание становится ближе к реальной практике.
</a:t>
            </a:r>
            <a:endParaRPr lang="en-US" sz="1211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Парная проверка делает работу заметной и понятной: один читает, другой сверяет, затем оба обсуждают расхождения. Это развивает внимание к аргументам и учит спокойно исправлять неточности.
</a:t>
            </a:r>
            <a:endParaRPr lang="en-US" sz="121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способы сверки на уроке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Ключ или образец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быстрая проверка строится на готовом ключе или образце. Учитель сразу видит, совпадает ли ответ с ожиданием, и может быстро дать короткий комментарий без остановки всего урока.
</a:t>
            </a:r>
            <a:endParaRPr lang="en-US" sz="1181" dirty="0"/>
          </a:p>
        </p:txBody>
      </p:sp>
      <p:sp>
        <p:nvSpPr>
          <p:cNvPr id="10" name="Text 3"/>
          <p:cNvSpPr txBox="1"/>
          <p:nvPr/>
        </p:nvSpPr>
        <p:spPr>
          <a:xfrm>
            <a:off x="729400" y="216405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Взаимопроверка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Взаимопроверка экономит время и учит замечать не только результат, но и способ действия. Когда ученик сверяет ответ соседа, он лучше понимает, какие шаги были выполнены верно.
</a:t>
            </a:r>
            <a:endParaRPr lang="en-US" sz="1181" dirty="0"/>
          </a:p>
        </p:txBody>
      </p:sp>
      <p:sp>
        <p:nvSpPr>
          <p:cNvPr id="11" name="Text 4"/>
          <p:cNvSpPr txBox="1"/>
          <p:nvPr/>
        </p:nvSpPr>
        <p:spPr>
          <a:xfrm>
            <a:off x="729400" y="300190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помогает заметить, как ученик работает, даже если ответ ещё не завершён. Учитель видит, читают ли условие внимательно, не спешат ли и умеют ли исправлять себя по ходу.
</a:t>
            </a:r>
            <a:endParaRPr lang="en-US" sz="1181" dirty="0"/>
          </a:p>
        </p:txBody>
      </p:sp>
      <p:sp>
        <p:nvSpPr>
          <p:cNvPr id="12" name="Text 5"/>
          <p:cNvSpPr txBox="1"/>
          <p:nvPr/>
        </p:nvSpPr>
        <p:spPr>
          <a:xfrm>
            <a:off x="729388" y="381990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Отметка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Отметка выполнения завершает контроль и делает прогресс видимым. Короткая фиксация показывает, что уже сделано, где нужна помощь и какой следующий шаг будет самым полезным.
</a:t>
            </a:r>
            <a:endParaRPr lang="en-US" sz="11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ученика от первого шага к итогу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движение от опоры к самостоятельности на практической части урока.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часть показывает не только правильный ответ, но и умение работать по шагам, проверять себя и исправлять неточности. После неё ясно, что повторить и как двигаться дальше.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практики к уверенности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2026-07-25T18:43:46Z</dcterms:created>
  <dcterms:modified xsi:type="dcterms:W3CDTF">2026-07-25T18:43:46Z</dcterms:modified>
</cp:coreProperties>
</file>