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 млекопитающих: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уникальные органы и системы, обеспечивающие жизнь млекопитающих.
</a:t>
            </a:r>
            <a:endParaRPr lang="en-US" sz="2909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млекопитающие и их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животные с разнообразными органами. Почти 6500 видов живут на суше, в воде и воздухе, оснащены шерстью, молочными железами и заботой о потомстве. Эти признаки помогают им выживать в разных условиях.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состоит из ротовой полости, пищевода, желудка и кишечника, переваривающего пищу для усвоения организмом.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может быть однокамерным или многокамерным, например, у жвачных — сложное строение для эффективного разложения растительной пищи.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и функции пищеварительной системы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различаются по функциям: резцы отрывают, клыки защищают, коренные измельчают пищу в зависимости от рациона животного.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млекопитающих содержат миллионы альвеол, которые обеспечивают обширную поверхность для газообмена между воздухом и кровью.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отделяет грудную полость, помогая расширять лёгкие и обеспечивать глубину дыхания, в отличие от рыб у млекопитающих отсутствуют жабры.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дыхания и особенности лёгких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 строение сердца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камер, что полностью разделяет артериальную и венозную кровь, обеспечивая эффективный обмен кислородом.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два круга кровообращения: малый — лёгочный, и большой — телесный, которые снабжают органы кислородом и удаляют углекислый газ.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кровеносная система поддерживает высокий обмен веществ, необходимый для активного образа жизни млекопитающих.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кровеносных сосудов равномерно распределена по всему телу, обеспечивая питание и поддержку жизненно важных функций.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позвоночного столба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Позвоночный столб включает шейный, грудной, поясничный, крестцовый и хвостовой отделы, поддерживая тело и давая опору мышцам. Каждый отдел имеет свои особенности, обеспечивающие гибкость и защиту спинного мозга.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состоят из поясов и свободных частей, формируя разные типы движений. Мозговой отдел черепа совершенен для защиты мозга, что важно для сложного поведения и координации.
</a:t>
            </a:r>
            <a:endParaRPr lang="en-US" sz="13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нервной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отвечает за мышление, обучение и память, что делает поведение млекопитающих сложным и разнообразным.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рефлексы и координирует движения, обеспечивая быстрое реагирование на внешние стимулы.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зрения обеспечивают восприятие света и цвета, помогая ориентироваться в пространстве и находить пищу.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Улавливает широкий спектр звуков, что помогает в общении и защите от 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органов чувств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зрения, слуха, обоняния и осязания у разных млекопитающих.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млекопитающих адаптировали органы чувств под условия жизни и способы добычи пищи.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 и её производных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волос в терморегуляции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защищают тело от переохлаждения и перегрева, создавая изоляционный слой воздуха. Кроме того, они предохраняют кожу от повреждений и солнечных ожогов.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ногтей и когтей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Ногти, когти и копыта помогают животным обороняться, охотиться и передвигаться по разным поверхностям. Эти структуры также участвуют в обмене веществ и социальной коммуникации.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мускулатура млекопитающих обеспечивает разнообразные движения: бег, прыжки, плавание, адаптируясь к образу жизни каждого вида.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костей и мышц изменяется в зависимости от среды обитания: у дельфинов передние конечности преобразованы в плавники, а у кротов — в лапы для рытья.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конструкция суставов и сухожилий дает гибкость и силу, позволяя животным эффективно перемещаться и выполнять сложные задачи.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и движения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травоядных и хищников: различия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желудка и кишечника у травоядных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травоядных животных желудок многокамерный, что позволяет эффективно расщеплять растительную клетчатку. Их кишечник значительно удлинён для полного переваривания пищевых волокон и усвоения питательных веществ.
</a:t>
            </a:r>
            <a:endParaRPr lang="en-US" sz="1317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пищеварения у плотоядных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обладают однокамерным желудком, адаптированным для быстрой переработки мяса. Их короткий кишечник обеспечивает быстрое усвоение белков и жиров, характерных для мясной диеты.
</a:t>
            </a:r>
            <a:endParaRPr lang="en-US" sz="13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массы мозга и тела у разных видов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индекс мозга характерен для млекопитающих с развитыми социальными структурами и обучаемостью, что отражается в их поведении и навыках выживания.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более высокий мозговой индекс коррелирует с интеллектуальными способностями и обменом информацией в стадах или сообществах.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дышат атмосферным воздухом через дыхало, расположенное на верхней части головы, что облегчает дыхание во время плавания у поверхности воды.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лёгкие имеют увеличенную ёмкость и специализированную структуру, позволяющую эффективно насыщать кровь кислородом и задерживать дыхание на длительное время во время ныряния.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морских млекопитающих: особенности строения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почки и мочевой пузырь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млекопитающих коркового типа обеспечивают эффективное очищение крови и удаление продуктов обмена веществ, поддерживая гомеостаз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средах почки адаптированы к концентрации мочи, снижая потерю воды и помогая животным выживать в условиях дефицита влаги.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выполняет функцию накопления мочи, позволяя контролировать её выделение и поддерживать равновесие жидкости в организме.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этих органов обеспечивает не только выведение отходов, но и поддержание водного баланса и химического состава внутренней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детёнышей у млекопитающих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кормление молоком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рождают живых детёнышей, которые уже обладают развитой нервной системой и мышцами. После рождения они питаются молоком матери, богатым питательными веществами, что обеспечивает их рост и иммунную защиту.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как форма социализации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забота включает согревание, защиту и обучение поведению, что повышает шансы выживания молодняка. Такая поддержка способствует формированию социальных связей и сложного поведения у млекопитающих.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и защита от болезней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крови выполняют функцию выявления и уничтожения патогенных микроорганизмов, обеспечивая первый барьер в защите организма от инфекций.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концентрируют иммунные клетки, способствуя быстрой реакции и локализации инфекций для эффективного их подавления.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является местом формирования иммунных клеток, обеспечивая непрерывное обновление и адаптацию защитной системы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млекопитающих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большим размером тела и более сложным строением обычно живут дольше, что связано с медленными биологическими процессами и развитой защитой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тенденцию увеличения продолжительности жизни с увеличением массы тела и уровня сложности внутренних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анатомические адаптации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задние конечности кенгуру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кенгуру развиты сильные задние лапы, позволяющие им выполнять дальние прыжки, обеспечивая быстрое и экономичное передвижение в их среде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китов и летучих мышей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имеют обтекаемое тело и толстый слой подкожного жира для жизни в воде, а летучие мыши развили кожистые перепонки для активного полёта, что расширяет их экологические ниши.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систем органов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взаимодействия в поддержании жизни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внутреннего строения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и системы обеспечивают млекопитающим высокую приспособляемость и жизнеспособность, что позволяет им успешно освоить разнообразные экосистемы и занять ключевые экологические ниши.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2026-05-08T21:40:52Z</dcterms:created>
  <dcterms:modified xsi:type="dcterms:W3CDTF">2026-05-08T21:40:52Z</dcterms:modified>
</cp:coreProperties>
</file>